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71800" cy="458788"/>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 name="Google Shape;4;n"/>
          <p:cNvSpPr txBox="1"/>
          <p:nvPr>
            <p:ph idx="10" type="dt"/>
          </p:nvPr>
        </p:nvSpPr>
        <p:spPr>
          <a:xfrm>
            <a:off x="3884613" y="1"/>
            <a:ext cx="2971800" cy="458788"/>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a:lvl1pPr>
            <a:lvl2pPr indent="-317500" lvl="1" marL="914400" marR="0" rtl="0" algn="l">
              <a:spcBef>
                <a:spcPts val="0"/>
              </a:spcBef>
              <a:spcAft>
                <a:spcPts val="0"/>
              </a:spcAft>
              <a:buSzPts val="1400"/>
              <a:buChar char="○"/>
              <a:defRPr/>
            </a:lvl2pPr>
            <a:lvl3pPr indent="-317500" lvl="2" marL="1371600" marR="0" rtl="0" algn="l">
              <a:spcBef>
                <a:spcPts val="0"/>
              </a:spcBef>
              <a:spcAft>
                <a:spcPts val="0"/>
              </a:spcAft>
              <a:buSzPts val="1400"/>
              <a:buChar char="■"/>
              <a:defRPr/>
            </a:lvl3pPr>
            <a:lvl4pPr indent="-317500" lvl="3" marL="1828800" marR="0" rtl="0" algn="l">
              <a:spcBef>
                <a:spcPts val="0"/>
              </a:spcBef>
              <a:spcAft>
                <a:spcPts val="0"/>
              </a:spcAft>
              <a:buSzPts val="1400"/>
              <a:buChar char="●"/>
              <a:defRPr/>
            </a:lvl4pPr>
            <a:lvl5pPr indent="-317500" lvl="4" marL="2286000" marR="0" rtl="0" algn="l">
              <a:spcBef>
                <a:spcPts val="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ce6364907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6ce6364907_1_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1. Cover: Eutychus and the Long Sermon  Acts 20:7-12</a:t>
            </a:r>
            <a:endParaRPr b="0" i="0" sz="1200" u="none" cap="none" strike="noStrike">
              <a:solidFill>
                <a:schemeClr val="dk1"/>
              </a:solidFill>
              <a:latin typeface="Calibri"/>
              <a:ea typeface="Calibri"/>
              <a:cs typeface="Calibri"/>
              <a:sym typeface="Calibri"/>
            </a:endParaRPr>
          </a:p>
        </p:txBody>
      </p:sp>
      <p:sp>
        <p:nvSpPr>
          <p:cNvPr id="87" name="Google Shape;87;g26ce6364907_1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ce6364907_1_65:notes"/>
          <p:cNvSpPr txBox="1"/>
          <p:nvPr>
            <p:ph idx="1" type="body"/>
          </p:nvPr>
        </p:nvSpPr>
        <p:spPr>
          <a:xfrm>
            <a:off x="685800" y="4400549"/>
            <a:ext cx="5486400" cy="360045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8" name="Google Shape;158;g26ce6364907_1_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ce6364907_1_73:notes"/>
          <p:cNvSpPr txBox="1"/>
          <p:nvPr>
            <p:ph idx="1" type="body"/>
          </p:nvPr>
        </p:nvSpPr>
        <p:spPr>
          <a:xfrm>
            <a:off x="685800" y="4400549"/>
            <a:ext cx="5486400" cy="360045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7" name="Google Shape;167;g26ce6364907_1_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ce6364907_1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6" name="Google Shape;176;g26ce6364907_1_81: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177" name="Google Shape;177;g26ce6364907_1_81: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NZ"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ce6364907_1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6ce6364907_1_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NZ" sz="1200">
                <a:solidFill>
                  <a:schemeClr val="dk1"/>
                </a:solidFill>
                <a:latin typeface="Calibri"/>
                <a:ea typeface="Calibri"/>
                <a:cs typeface="Calibri"/>
                <a:sym typeface="Calibri"/>
              </a:rPr>
              <a:t>2. Paul had a very important job to do.  He was a missionary who travelled to many different cities and countries, telling people about Jesus.  Being a missionary was a very important job because many people had not even heard about Jesus.  They did not know that he had died on the cross so that their sins could be forgiven.  They did not know that they could be with him forever if they followed him.  They did not even know that Jesus wanted to be their friend.</a:t>
            </a:r>
            <a:endParaRPr b="0" i="0" sz="1200" u="none" cap="none" strike="noStrike">
              <a:solidFill>
                <a:schemeClr val="dk1"/>
              </a:solidFill>
              <a:latin typeface="Calibri"/>
              <a:ea typeface="Calibri"/>
              <a:cs typeface="Calibri"/>
              <a:sym typeface="Calibri"/>
            </a:endParaRPr>
          </a:p>
        </p:txBody>
      </p:sp>
      <p:sp>
        <p:nvSpPr>
          <p:cNvPr id="95" name="Google Shape;95;g26ce6364907_1_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ce6364907_1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26ce6364907_1_16: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3. As a missionary, Paul went on several important trips or journeys. During his third missionary journey, Paul and his friends told many people that Jesus was God’s son. Some people believed what Paul was saying and started following Jesus. But some people did not like what Paul was saying.</a:t>
            </a:r>
            <a:endParaRPr b="0" i="0" sz="1200" u="none" cap="none" strike="noStrike">
              <a:solidFill>
                <a:schemeClr val="dk1"/>
              </a:solidFill>
              <a:latin typeface="Calibri"/>
              <a:ea typeface="Calibri"/>
              <a:cs typeface="Calibri"/>
              <a:sym typeface="Calibri"/>
            </a:endParaRPr>
          </a:p>
        </p:txBody>
      </p:sp>
      <p:sp>
        <p:nvSpPr>
          <p:cNvPr id="103" name="Google Shape;103;g26ce6364907_1_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ce6364907_1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26ce6364907_1_2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4. Paul knew it was time to conclude this journey and make his way to Jerusalem. He travelled back the same way he had come. Some of his friends went ahead of him, and he caught up with them in the city of Troas.</a:t>
            </a:r>
            <a:endParaRPr b="0" i="0" sz="1200" u="none" cap="none" strike="noStrike">
              <a:solidFill>
                <a:schemeClr val="dk1"/>
              </a:solidFill>
              <a:latin typeface="Calibri"/>
              <a:ea typeface="Calibri"/>
              <a:cs typeface="Calibri"/>
              <a:sym typeface="Calibri"/>
            </a:endParaRPr>
          </a:p>
        </p:txBody>
      </p:sp>
      <p:sp>
        <p:nvSpPr>
          <p:cNvPr id="111" name="Google Shape;111;g26ce6364907_1_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ce6364907_1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6ce6364907_1_3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5. On the first day of the week (Sunday), Paul and a group of Christians met together to take the Lord’s Supper.  Everyone was so happy that Paul was with them.  They knew that Paul was both an Apostle and a missionary.  They had heard how Paul had shared the Good News of Jesus with many people.  They had also heard about the miracles he had done to show the power of God and help people believe.</a:t>
            </a:r>
            <a:endParaRPr/>
          </a:p>
        </p:txBody>
      </p:sp>
      <p:sp>
        <p:nvSpPr>
          <p:cNvPr id="119" name="Google Shape;119;g26ce6364907_1_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ce6364907_1_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26ce6364907_1_3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6.	6. The followers of Jesus met in a room on the third floor of a building.  Everyone had to climb stairs to get to the meeting place.  Paul kept preaching until midnight, so there were many lamps to help everyone see.</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One young man named Eutychus found what he thought was a very good place to sit.  He didn’t sit on a chair, and he didn’t sit on the floor.  Instead, Eutychus found a window and sat right on the window sill.  There was no glass in the window because windows did not have glass in those days.  But the window was a nice place to sit because of the fresh air.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The third floor was very high, and the ground was very far down, so Eutychus would have had to pay attention and be careful not to lean too far out of the window. That would be dangerous!</a:t>
            </a:r>
            <a:endParaRPr/>
          </a:p>
        </p:txBody>
      </p:sp>
      <p:sp>
        <p:nvSpPr>
          <p:cNvPr id="127" name="Google Shape;127;g26ce6364907_1_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ce6364907_1_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6ce6364907_1_4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7. Paul kept preaching on and on, and Eutychus got so sleepy that he could not stay awake any longer.  Finally, he fell fast asleep and leaned too far out of the window.  He fell all the way down to the ground.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This was very serious!  When people went down to him and picked him up, they found that he was dead. Everyone was so sad.  Poor Eutychus!  While everyone was standing around thinking about this, Paul arrived.  He had climbed down the stairs to where Eutychus was.</a:t>
            </a:r>
            <a:endParaRPr/>
          </a:p>
        </p:txBody>
      </p:sp>
      <p:sp>
        <p:nvSpPr>
          <p:cNvPr id="135" name="Google Shape;135;g26ce6364907_1_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ce6364907_1_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6ce6364907_1_5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8. Paul knelt down and put his arms around Eutychus’ dead body.  Through the power of Jesus, Eutychus came alive again.  Paul told everyone, “Don’t worry.  He is alive now.”</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When Eutychus died, everyone had been afraid and sad.  Now they were comforted and very happy.  If Jesus’ power could raise Eutychus from the dead, then Jesus could take care of them too.</a:t>
            </a:r>
            <a:endParaRPr/>
          </a:p>
        </p:txBody>
      </p:sp>
      <p:sp>
        <p:nvSpPr>
          <p:cNvPr id="143" name="Google Shape;143;g26ce6364907_1_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e6364907_1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6ce6364907_1_5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9. After this, everyone returned up the stairs and continued their time together. They took the Lord’s Supper, and Paul talked with them all night. In the morning, Paul left to continue his journey. The followers of Jesus took Eutychus home safe and sound.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NZ" sz="1200" u="none" cap="none" strike="noStrike">
                <a:solidFill>
                  <a:schemeClr val="dk1"/>
                </a:solidFill>
                <a:latin typeface="Calibri"/>
                <a:ea typeface="Calibri"/>
                <a:cs typeface="Calibri"/>
                <a:sym typeface="Calibri"/>
              </a:rPr>
              <a:t>Have you ever fallen asleep in church like Eutychus?  Or have you had a hard time listening?  It is sometimes very difficult to sit still and quiet for a long time.  But it is good manners and very respectful to try your best.  That way, you can listen, and everyone else can listen, too.  We want everyone to hear the Good News about Jesus!</a:t>
            </a:r>
            <a:endParaRPr/>
          </a:p>
        </p:txBody>
      </p:sp>
      <p:sp>
        <p:nvSpPr>
          <p:cNvPr id="151" name="Google Shape;151;g26ce6364907_1_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1400"/>
              <a:buFont typeface="Arial"/>
              <a:buNone/>
              <a:defRPr/>
            </a:lvl1pPr>
            <a:lvl2pPr indent="0" lvl="1" marL="457200" marR="0" rtl="0" algn="ctr">
              <a:lnSpc>
                <a:spcPct val="90000"/>
              </a:lnSpc>
              <a:spcBef>
                <a:spcPts val="500"/>
              </a:spcBef>
              <a:spcAft>
                <a:spcPts val="0"/>
              </a:spcAft>
              <a:buClr>
                <a:schemeClr val="dk1"/>
              </a:buClr>
              <a:buSzPts val="1400"/>
              <a:buFont typeface="Arial"/>
              <a:buNone/>
              <a:defRPr/>
            </a:lvl2pPr>
            <a:lvl3pPr indent="0" lvl="2" marL="914400" marR="0" rtl="0" algn="ctr">
              <a:lnSpc>
                <a:spcPct val="90000"/>
              </a:lnSpc>
              <a:spcBef>
                <a:spcPts val="500"/>
              </a:spcBef>
              <a:spcAft>
                <a:spcPts val="0"/>
              </a:spcAft>
              <a:buClr>
                <a:schemeClr val="dk1"/>
              </a:buClr>
              <a:buSzPts val="1400"/>
              <a:buFont typeface="Arial"/>
              <a:buNone/>
              <a:defRPr/>
            </a:lvl3pPr>
            <a:lvl4pPr indent="0" lvl="3" marL="1371600" marR="0" rtl="0" algn="ctr">
              <a:lnSpc>
                <a:spcPct val="90000"/>
              </a:lnSpc>
              <a:spcBef>
                <a:spcPts val="500"/>
              </a:spcBef>
              <a:spcAft>
                <a:spcPts val="0"/>
              </a:spcAft>
              <a:buClr>
                <a:schemeClr val="dk1"/>
              </a:buClr>
              <a:buSzPts val="1400"/>
              <a:buFont typeface="Arial"/>
              <a:buNone/>
              <a:defRPr/>
            </a:lvl4pPr>
            <a:lvl5pPr indent="0" lvl="4" marL="1828800" marR="0" rtl="0" algn="ctr">
              <a:lnSpc>
                <a:spcPct val="90000"/>
              </a:lnSpc>
              <a:spcBef>
                <a:spcPts val="500"/>
              </a:spcBef>
              <a:spcAft>
                <a:spcPts val="0"/>
              </a:spcAft>
              <a:buClr>
                <a:schemeClr val="dk1"/>
              </a:buClr>
              <a:buSzPts val="1400"/>
              <a:buFont typeface="Arial"/>
              <a:buNone/>
              <a:defRPr/>
            </a:lvl5pPr>
            <a:lvl6pPr indent="0" lvl="5" marL="2286000" marR="0" rtl="0" algn="ctr">
              <a:lnSpc>
                <a:spcPct val="90000"/>
              </a:lnSpc>
              <a:spcBef>
                <a:spcPts val="500"/>
              </a:spcBef>
              <a:spcAft>
                <a:spcPts val="0"/>
              </a:spcAft>
              <a:buClr>
                <a:schemeClr val="dk1"/>
              </a:buClr>
              <a:buSzPts val="1400"/>
              <a:buFont typeface="Arial"/>
              <a:buNone/>
              <a:defRPr/>
            </a:lvl6pPr>
            <a:lvl7pPr indent="0" lvl="6" marL="2743200" marR="0" rtl="0" algn="ctr">
              <a:lnSpc>
                <a:spcPct val="90000"/>
              </a:lnSpc>
              <a:spcBef>
                <a:spcPts val="500"/>
              </a:spcBef>
              <a:spcAft>
                <a:spcPts val="0"/>
              </a:spcAft>
              <a:buClr>
                <a:schemeClr val="dk1"/>
              </a:buClr>
              <a:buSzPts val="1400"/>
              <a:buFont typeface="Arial"/>
              <a:buNone/>
              <a:defRPr/>
            </a:lvl7pPr>
            <a:lvl8pPr indent="0" lvl="7" marL="3200400" marR="0" rtl="0" algn="ctr">
              <a:lnSpc>
                <a:spcPct val="90000"/>
              </a:lnSpc>
              <a:spcBef>
                <a:spcPts val="500"/>
              </a:spcBef>
              <a:spcAft>
                <a:spcPts val="0"/>
              </a:spcAft>
              <a:buClr>
                <a:schemeClr val="dk1"/>
              </a:buClr>
              <a:buSzPts val="1400"/>
              <a:buFont typeface="Arial"/>
              <a:buNone/>
              <a:defRPr/>
            </a:lvl8pPr>
            <a:lvl9pPr indent="0" lvl="8" marL="3657600" marR="0" rtl="0" algn="ctr">
              <a:lnSpc>
                <a:spcPct val="90000"/>
              </a:lnSpc>
              <a:spcBef>
                <a:spcPts val="500"/>
              </a:spcBef>
              <a:spcAft>
                <a:spcPts val="0"/>
              </a:spcAft>
              <a:buClr>
                <a:schemeClr val="dk1"/>
              </a:buClr>
              <a:buSzPts val="1400"/>
              <a:buFont typeface="Arial"/>
              <a:buNone/>
              <a:defRPr/>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9" name="Google Shape;19;p2"/>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0" name="Google Shape;20;p2"/>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6" name="Google Shape;76;p1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7" name="Google Shape;77;p1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2" name="Google Shape;82;p1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3" name="Google Shape;83;p1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 name="Google Shape;23;p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4" name="Google Shape;24;p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5" name="Google Shape;25;p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 name="Shape 26"/>
        <p:cNvGrpSpPr/>
        <p:nvPr/>
      </p:nvGrpSpPr>
      <p:grpSpPr>
        <a:xfrm>
          <a:off x="0" y="0"/>
          <a:ext cx="0" cy="0"/>
          <a:chOff x="0" y="0"/>
          <a:chExt cx="0" cy="0"/>
        </a:xfrm>
      </p:grpSpPr>
      <p:sp>
        <p:nvSpPr>
          <p:cNvPr id="27" name="Google Shape;27;p4"/>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8" name="Google Shape;28;p4"/>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a:lvl1pPr>
            <a:lvl2pPr indent="-317500" lvl="1" marL="914400" rtl="0">
              <a:spcBef>
                <a:spcPts val="500"/>
              </a:spcBef>
              <a:spcAft>
                <a:spcPts val="0"/>
              </a:spcAft>
              <a:buSzPts val="1400"/>
              <a:buChar char="•"/>
              <a:defRPr/>
            </a:lvl2pPr>
            <a:lvl3pPr indent="-317500" lvl="2" marL="1371600" rtl="0">
              <a:spcBef>
                <a:spcPts val="500"/>
              </a:spcBef>
              <a:spcAft>
                <a:spcPts val="0"/>
              </a:spcAft>
              <a:buSzPts val="1400"/>
              <a:buChar char="•"/>
              <a:defRPr/>
            </a:lvl3pPr>
            <a:lvl4pPr indent="-317500" lvl="3" marL="1828800" rtl="0">
              <a:spcBef>
                <a:spcPts val="500"/>
              </a:spcBef>
              <a:spcAft>
                <a:spcPts val="0"/>
              </a:spcAft>
              <a:buSzPts val="1400"/>
              <a:buChar char="•"/>
              <a:defRPr/>
            </a:lvl4pPr>
            <a:lvl5pPr indent="-317500" lvl="4" marL="2286000" rtl="0">
              <a:spcBef>
                <a:spcPts val="500"/>
              </a:spcBef>
              <a:spcAft>
                <a:spcPts val="0"/>
              </a:spcAft>
              <a:buSzPts val="1400"/>
              <a:buChar char="•"/>
              <a:defRPr/>
            </a:lvl5pPr>
            <a:lvl6pPr indent="-317500" lvl="5" marL="2743200" rtl="0">
              <a:spcBef>
                <a:spcPts val="500"/>
              </a:spcBef>
              <a:spcAft>
                <a:spcPts val="0"/>
              </a:spcAft>
              <a:buSzPts val="1400"/>
              <a:buChar char="•"/>
              <a:defRPr/>
            </a:lvl6pPr>
            <a:lvl7pPr indent="-317500" lvl="6" marL="3200400" rtl="0">
              <a:spcBef>
                <a:spcPts val="500"/>
              </a:spcBef>
              <a:spcAft>
                <a:spcPts val="0"/>
              </a:spcAft>
              <a:buSzPts val="1400"/>
              <a:buChar char="•"/>
              <a:defRPr/>
            </a:lvl7pPr>
            <a:lvl8pPr indent="-317500" lvl="7" marL="3657600" rtl="0">
              <a:spcBef>
                <a:spcPts val="500"/>
              </a:spcBef>
              <a:spcAft>
                <a:spcPts val="0"/>
              </a:spcAft>
              <a:buSzPts val="1400"/>
              <a:buChar char="•"/>
              <a:defRPr/>
            </a:lvl8pPr>
            <a:lvl9pPr indent="-317500" lvl="8" marL="4114800" rtl="0">
              <a:spcBef>
                <a:spcPts val="500"/>
              </a:spcBef>
              <a:spcAft>
                <a:spcPts val="0"/>
              </a:spcAft>
              <a:buSzPts val="1400"/>
              <a:buChar char="•"/>
              <a:defRPr/>
            </a:lvl9pPr>
          </a:lstStyle>
          <a:p/>
        </p:txBody>
      </p:sp>
      <p:sp>
        <p:nvSpPr>
          <p:cNvPr id="29" name="Google Shape;29;p4"/>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rtl="0">
              <a:spcBef>
                <a:spcPts val="1000"/>
              </a:spcBef>
              <a:spcAft>
                <a:spcPts val="0"/>
              </a:spcAft>
              <a:buSzPts val="1400"/>
              <a:buFont typeface="Calibri"/>
              <a:buNone/>
              <a:defRPr/>
            </a:lvl1pPr>
            <a:lvl2pPr indent="-228600" lvl="1" marL="914400" rtl="0">
              <a:spcBef>
                <a:spcPts val="500"/>
              </a:spcBef>
              <a:spcAft>
                <a:spcPts val="0"/>
              </a:spcAft>
              <a:buSzPts val="1400"/>
              <a:buFont typeface="Calibri"/>
              <a:buNone/>
              <a:defRPr/>
            </a:lvl2pPr>
            <a:lvl3pPr indent="-228600" lvl="2" marL="1371600" rtl="0">
              <a:spcBef>
                <a:spcPts val="500"/>
              </a:spcBef>
              <a:spcAft>
                <a:spcPts val="0"/>
              </a:spcAft>
              <a:buSzPts val="1400"/>
              <a:buFont typeface="Calibri"/>
              <a:buNone/>
              <a:defRPr/>
            </a:lvl3pPr>
            <a:lvl4pPr indent="-228600" lvl="3" marL="1828800" rtl="0">
              <a:spcBef>
                <a:spcPts val="500"/>
              </a:spcBef>
              <a:spcAft>
                <a:spcPts val="0"/>
              </a:spcAft>
              <a:buSzPts val="1400"/>
              <a:buFont typeface="Calibri"/>
              <a:buNone/>
              <a:defRPr/>
            </a:lvl4pPr>
            <a:lvl5pPr indent="-228600" lvl="4" marL="2286000" rtl="0">
              <a:spcBef>
                <a:spcPts val="500"/>
              </a:spcBef>
              <a:spcAft>
                <a:spcPts val="0"/>
              </a:spcAft>
              <a:buSzPts val="1400"/>
              <a:buFont typeface="Calibri"/>
              <a:buNone/>
              <a:defRPr/>
            </a:lvl5pPr>
            <a:lvl6pPr indent="-228600" lvl="5" marL="2743200" rtl="0">
              <a:spcBef>
                <a:spcPts val="500"/>
              </a:spcBef>
              <a:spcAft>
                <a:spcPts val="0"/>
              </a:spcAft>
              <a:buSzPts val="1400"/>
              <a:buFont typeface="Calibri"/>
              <a:buNone/>
              <a:defRPr/>
            </a:lvl6pPr>
            <a:lvl7pPr indent="-228600" lvl="6" marL="3200400" rtl="0">
              <a:spcBef>
                <a:spcPts val="500"/>
              </a:spcBef>
              <a:spcAft>
                <a:spcPts val="0"/>
              </a:spcAft>
              <a:buSzPts val="1400"/>
              <a:buFont typeface="Calibri"/>
              <a:buNone/>
              <a:defRPr/>
            </a:lvl7pPr>
            <a:lvl8pPr indent="-228600" lvl="7" marL="3657600" rtl="0">
              <a:spcBef>
                <a:spcPts val="500"/>
              </a:spcBef>
              <a:spcAft>
                <a:spcPts val="0"/>
              </a:spcAft>
              <a:buSzPts val="1400"/>
              <a:buFont typeface="Calibri"/>
              <a:buNone/>
              <a:defRPr/>
            </a:lvl8pPr>
            <a:lvl9pPr indent="-228600" lvl="8" marL="4114800" rtl="0">
              <a:spcBef>
                <a:spcPts val="500"/>
              </a:spcBef>
              <a:spcAft>
                <a:spcPts val="0"/>
              </a:spcAft>
              <a:buSzPts val="1400"/>
              <a:buFont typeface="Calibri"/>
              <a:buNone/>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1" name="Google Shape;31;p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2" name="Google Shape;32;p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5" name="Google Shape;35;p5"/>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36" name="Google Shape;36;p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7" name="Google Shape;37;p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8" name="Google Shape;38;p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1" name="Google Shape;41;p6"/>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rtl="0">
              <a:spcBef>
                <a:spcPts val="1000"/>
              </a:spcBef>
              <a:spcAft>
                <a:spcPts val="0"/>
              </a:spcAft>
              <a:buClr>
                <a:schemeClr val="dk1"/>
              </a:buClr>
              <a:buSzPts val="1400"/>
              <a:buFont typeface="Calibri"/>
              <a:buNone/>
              <a:defRPr/>
            </a:lvl1pPr>
            <a:lvl2pPr indent="-228600" lvl="1" marL="914400" rtl="0">
              <a:spcBef>
                <a:spcPts val="500"/>
              </a:spcBef>
              <a:spcAft>
                <a:spcPts val="0"/>
              </a:spcAft>
              <a:buClr>
                <a:srgbClr val="888888"/>
              </a:buClr>
              <a:buSzPts val="1400"/>
              <a:buFont typeface="Calibri"/>
              <a:buNone/>
              <a:defRPr/>
            </a:lvl2pPr>
            <a:lvl3pPr indent="-228600" lvl="2" marL="1371600" rtl="0">
              <a:spcBef>
                <a:spcPts val="500"/>
              </a:spcBef>
              <a:spcAft>
                <a:spcPts val="0"/>
              </a:spcAft>
              <a:buClr>
                <a:srgbClr val="888888"/>
              </a:buClr>
              <a:buSzPts val="1400"/>
              <a:buFont typeface="Calibri"/>
              <a:buNone/>
              <a:defRPr/>
            </a:lvl3pPr>
            <a:lvl4pPr indent="-228600" lvl="3" marL="1828800" rtl="0">
              <a:spcBef>
                <a:spcPts val="500"/>
              </a:spcBef>
              <a:spcAft>
                <a:spcPts val="0"/>
              </a:spcAft>
              <a:buClr>
                <a:srgbClr val="888888"/>
              </a:buClr>
              <a:buSzPts val="1400"/>
              <a:buFont typeface="Calibri"/>
              <a:buNone/>
              <a:defRPr/>
            </a:lvl4pPr>
            <a:lvl5pPr indent="-228600" lvl="4" marL="2286000" rtl="0">
              <a:spcBef>
                <a:spcPts val="500"/>
              </a:spcBef>
              <a:spcAft>
                <a:spcPts val="0"/>
              </a:spcAft>
              <a:buClr>
                <a:srgbClr val="888888"/>
              </a:buClr>
              <a:buSzPts val="1400"/>
              <a:buFont typeface="Calibri"/>
              <a:buNone/>
              <a:defRPr/>
            </a:lvl5pPr>
            <a:lvl6pPr indent="-228600" lvl="5" marL="2743200" rtl="0">
              <a:spcBef>
                <a:spcPts val="500"/>
              </a:spcBef>
              <a:spcAft>
                <a:spcPts val="0"/>
              </a:spcAft>
              <a:buClr>
                <a:srgbClr val="888888"/>
              </a:buClr>
              <a:buSzPts val="1400"/>
              <a:buFont typeface="Calibri"/>
              <a:buNone/>
              <a:defRPr/>
            </a:lvl6pPr>
            <a:lvl7pPr indent="-228600" lvl="6" marL="3200400" rtl="0">
              <a:spcBef>
                <a:spcPts val="500"/>
              </a:spcBef>
              <a:spcAft>
                <a:spcPts val="0"/>
              </a:spcAft>
              <a:buClr>
                <a:srgbClr val="888888"/>
              </a:buClr>
              <a:buSzPts val="1400"/>
              <a:buFont typeface="Calibri"/>
              <a:buNone/>
              <a:defRPr/>
            </a:lvl7pPr>
            <a:lvl8pPr indent="-228600" lvl="7" marL="3657600" rtl="0">
              <a:spcBef>
                <a:spcPts val="500"/>
              </a:spcBef>
              <a:spcAft>
                <a:spcPts val="0"/>
              </a:spcAft>
              <a:buClr>
                <a:srgbClr val="888888"/>
              </a:buClr>
              <a:buSzPts val="1400"/>
              <a:buFont typeface="Calibri"/>
              <a:buNone/>
              <a:defRPr/>
            </a:lvl8pPr>
            <a:lvl9pPr indent="-228600" lvl="8" marL="4114800" rtl="0">
              <a:spcBef>
                <a:spcPts val="500"/>
              </a:spcBef>
              <a:spcAft>
                <a:spcPts val="0"/>
              </a:spcAft>
              <a:buClr>
                <a:srgbClr val="888888"/>
              </a:buClr>
              <a:buSzPts val="1400"/>
              <a:buFont typeface="Calibri"/>
              <a:buNone/>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3" name="Google Shape;43;p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4" name="Google Shape;44;p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7" name="Google Shape;47;p7"/>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48" name="Google Shape;48;p7"/>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49" name="Google Shape;49;p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0" name="Google Shape;50;p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1" name="Google Shape;51;p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4" name="Google Shape;54;p8"/>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rtl="0">
              <a:spcBef>
                <a:spcPts val="1000"/>
              </a:spcBef>
              <a:spcAft>
                <a:spcPts val="0"/>
              </a:spcAft>
              <a:buSzPts val="1400"/>
              <a:buFont typeface="Calibri"/>
              <a:buNone/>
              <a:defRPr/>
            </a:lvl1pPr>
            <a:lvl2pPr indent="-228600" lvl="1" marL="914400" rtl="0">
              <a:spcBef>
                <a:spcPts val="500"/>
              </a:spcBef>
              <a:spcAft>
                <a:spcPts val="0"/>
              </a:spcAft>
              <a:buSzPts val="1400"/>
              <a:buFont typeface="Calibri"/>
              <a:buNone/>
              <a:defRPr/>
            </a:lvl2pPr>
            <a:lvl3pPr indent="-228600" lvl="2" marL="1371600" rtl="0">
              <a:spcBef>
                <a:spcPts val="500"/>
              </a:spcBef>
              <a:spcAft>
                <a:spcPts val="0"/>
              </a:spcAft>
              <a:buSzPts val="1400"/>
              <a:buFont typeface="Calibri"/>
              <a:buNone/>
              <a:defRPr/>
            </a:lvl3pPr>
            <a:lvl4pPr indent="-228600" lvl="3" marL="1828800" rtl="0">
              <a:spcBef>
                <a:spcPts val="500"/>
              </a:spcBef>
              <a:spcAft>
                <a:spcPts val="0"/>
              </a:spcAft>
              <a:buSzPts val="1400"/>
              <a:buFont typeface="Calibri"/>
              <a:buNone/>
              <a:defRPr/>
            </a:lvl4pPr>
            <a:lvl5pPr indent="-228600" lvl="4" marL="2286000" rtl="0">
              <a:spcBef>
                <a:spcPts val="500"/>
              </a:spcBef>
              <a:spcAft>
                <a:spcPts val="0"/>
              </a:spcAft>
              <a:buSzPts val="1400"/>
              <a:buFont typeface="Calibri"/>
              <a:buNone/>
              <a:defRPr/>
            </a:lvl5pPr>
            <a:lvl6pPr indent="-228600" lvl="5" marL="2743200" rtl="0">
              <a:spcBef>
                <a:spcPts val="500"/>
              </a:spcBef>
              <a:spcAft>
                <a:spcPts val="0"/>
              </a:spcAft>
              <a:buSzPts val="1400"/>
              <a:buFont typeface="Calibri"/>
              <a:buNone/>
              <a:defRPr/>
            </a:lvl6pPr>
            <a:lvl7pPr indent="-228600" lvl="6" marL="3200400" rtl="0">
              <a:spcBef>
                <a:spcPts val="500"/>
              </a:spcBef>
              <a:spcAft>
                <a:spcPts val="0"/>
              </a:spcAft>
              <a:buSzPts val="1400"/>
              <a:buFont typeface="Calibri"/>
              <a:buNone/>
              <a:defRPr/>
            </a:lvl7pPr>
            <a:lvl8pPr indent="-228600" lvl="7" marL="3657600" rtl="0">
              <a:spcBef>
                <a:spcPts val="500"/>
              </a:spcBef>
              <a:spcAft>
                <a:spcPts val="0"/>
              </a:spcAft>
              <a:buSzPts val="1400"/>
              <a:buFont typeface="Calibri"/>
              <a:buNone/>
              <a:defRPr/>
            </a:lvl8pPr>
            <a:lvl9pPr indent="-228600" lvl="8" marL="4114800" rtl="0">
              <a:spcBef>
                <a:spcPts val="500"/>
              </a:spcBef>
              <a:spcAft>
                <a:spcPts val="0"/>
              </a:spcAft>
              <a:buSzPts val="1400"/>
              <a:buFont typeface="Calibri"/>
              <a:buNone/>
              <a:defRPr/>
            </a:lvl9pPr>
          </a:lstStyle>
          <a:p/>
        </p:txBody>
      </p:sp>
      <p:sp>
        <p:nvSpPr>
          <p:cNvPr id="55" name="Google Shape;55;p8"/>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56" name="Google Shape;56;p8"/>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rtl="0">
              <a:spcBef>
                <a:spcPts val="1000"/>
              </a:spcBef>
              <a:spcAft>
                <a:spcPts val="0"/>
              </a:spcAft>
              <a:buSzPts val="1400"/>
              <a:buFont typeface="Calibri"/>
              <a:buNone/>
              <a:defRPr/>
            </a:lvl1pPr>
            <a:lvl2pPr indent="-228600" lvl="1" marL="914400" rtl="0">
              <a:spcBef>
                <a:spcPts val="500"/>
              </a:spcBef>
              <a:spcAft>
                <a:spcPts val="0"/>
              </a:spcAft>
              <a:buSzPts val="1400"/>
              <a:buFont typeface="Calibri"/>
              <a:buNone/>
              <a:defRPr/>
            </a:lvl2pPr>
            <a:lvl3pPr indent="-228600" lvl="2" marL="1371600" rtl="0">
              <a:spcBef>
                <a:spcPts val="500"/>
              </a:spcBef>
              <a:spcAft>
                <a:spcPts val="0"/>
              </a:spcAft>
              <a:buSzPts val="1400"/>
              <a:buFont typeface="Calibri"/>
              <a:buNone/>
              <a:defRPr/>
            </a:lvl3pPr>
            <a:lvl4pPr indent="-228600" lvl="3" marL="1828800" rtl="0">
              <a:spcBef>
                <a:spcPts val="500"/>
              </a:spcBef>
              <a:spcAft>
                <a:spcPts val="0"/>
              </a:spcAft>
              <a:buSzPts val="1400"/>
              <a:buFont typeface="Calibri"/>
              <a:buNone/>
              <a:defRPr/>
            </a:lvl4pPr>
            <a:lvl5pPr indent="-228600" lvl="4" marL="2286000" rtl="0">
              <a:spcBef>
                <a:spcPts val="500"/>
              </a:spcBef>
              <a:spcAft>
                <a:spcPts val="0"/>
              </a:spcAft>
              <a:buSzPts val="1400"/>
              <a:buFont typeface="Calibri"/>
              <a:buNone/>
              <a:defRPr/>
            </a:lvl5pPr>
            <a:lvl6pPr indent="-228600" lvl="5" marL="2743200" rtl="0">
              <a:spcBef>
                <a:spcPts val="500"/>
              </a:spcBef>
              <a:spcAft>
                <a:spcPts val="0"/>
              </a:spcAft>
              <a:buSzPts val="1400"/>
              <a:buFont typeface="Calibri"/>
              <a:buNone/>
              <a:defRPr/>
            </a:lvl6pPr>
            <a:lvl7pPr indent="-228600" lvl="6" marL="3200400" rtl="0">
              <a:spcBef>
                <a:spcPts val="500"/>
              </a:spcBef>
              <a:spcAft>
                <a:spcPts val="0"/>
              </a:spcAft>
              <a:buSzPts val="1400"/>
              <a:buFont typeface="Calibri"/>
              <a:buNone/>
              <a:defRPr/>
            </a:lvl7pPr>
            <a:lvl8pPr indent="-228600" lvl="7" marL="3657600" rtl="0">
              <a:spcBef>
                <a:spcPts val="500"/>
              </a:spcBef>
              <a:spcAft>
                <a:spcPts val="0"/>
              </a:spcAft>
              <a:buSzPts val="1400"/>
              <a:buFont typeface="Calibri"/>
              <a:buNone/>
              <a:defRPr/>
            </a:lvl8pPr>
            <a:lvl9pPr indent="-228600" lvl="8" marL="4114800" rtl="0">
              <a:spcBef>
                <a:spcPts val="500"/>
              </a:spcBef>
              <a:spcAft>
                <a:spcPts val="0"/>
              </a:spcAft>
              <a:buSzPts val="1400"/>
              <a:buFont typeface="Calibri"/>
              <a:buNone/>
              <a:defRPr/>
            </a:lvl9pPr>
          </a:lstStyle>
          <a:p/>
        </p:txBody>
      </p:sp>
      <p:sp>
        <p:nvSpPr>
          <p:cNvPr id="57" name="Google Shape;57;p8"/>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317500" lvl="0" marL="457200" rtl="0" algn="l">
              <a:lnSpc>
                <a:spcPct val="90000"/>
              </a:lnSpc>
              <a:spcBef>
                <a:spcPts val="1000"/>
              </a:spcBef>
              <a:spcAft>
                <a:spcPts val="0"/>
              </a:spcAft>
              <a:buClr>
                <a:schemeClr val="dk1"/>
              </a:buClr>
              <a:buSzPts val="1400"/>
              <a:buFont typeface="Arial"/>
              <a:buChar char="•"/>
              <a:defRPr/>
            </a:lvl1pPr>
            <a:lvl2pPr indent="-317500" lvl="1" marL="914400" rtl="0" algn="l">
              <a:lnSpc>
                <a:spcPct val="90000"/>
              </a:lnSpc>
              <a:spcBef>
                <a:spcPts val="500"/>
              </a:spcBef>
              <a:spcAft>
                <a:spcPts val="0"/>
              </a:spcAft>
              <a:buClr>
                <a:schemeClr val="dk1"/>
              </a:buClr>
              <a:buSzPts val="1400"/>
              <a:buFont typeface="Arial"/>
              <a:buChar char="•"/>
              <a:defRPr/>
            </a:lvl2pPr>
            <a:lvl3pPr indent="-317500" lvl="2" marL="1371600" rtl="0" algn="l">
              <a:lnSpc>
                <a:spcPct val="90000"/>
              </a:lnSpc>
              <a:spcBef>
                <a:spcPts val="500"/>
              </a:spcBef>
              <a:spcAft>
                <a:spcPts val="0"/>
              </a:spcAft>
              <a:buClr>
                <a:schemeClr val="dk1"/>
              </a:buClr>
              <a:buSzPts val="1400"/>
              <a:buFont typeface="Arial"/>
              <a:buChar char="•"/>
              <a:defRPr/>
            </a:lvl3pPr>
            <a:lvl4pPr indent="-317500" lvl="3" marL="1828800" rtl="0" algn="l">
              <a:lnSpc>
                <a:spcPct val="90000"/>
              </a:lnSpc>
              <a:spcBef>
                <a:spcPts val="500"/>
              </a:spcBef>
              <a:spcAft>
                <a:spcPts val="0"/>
              </a:spcAft>
              <a:buClr>
                <a:schemeClr val="dk1"/>
              </a:buClr>
              <a:buSzPts val="1400"/>
              <a:buFont typeface="Arial"/>
              <a:buChar char="•"/>
              <a:defRPr/>
            </a:lvl4pPr>
            <a:lvl5pPr indent="-317500" lvl="4" marL="2286000" rtl="0" algn="l">
              <a:lnSpc>
                <a:spcPct val="90000"/>
              </a:lnSpc>
              <a:spcBef>
                <a:spcPts val="500"/>
              </a:spcBef>
              <a:spcAft>
                <a:spcPts val="0"/>
              </a:spcAft>
              <a:buClr>
                <a:schemeClr val="dk1"/>
              </a:buClr>
              <a:buSzPts val="1400"/>
              <a:buFont typeface="Arial"/>
              <a:buChar char="•"/>
              <a:defRPr/>
            </a:lvl5pPr>
            <a:lvl6pPr indent="-317500" lvl="5" marL="2743200" rtl="0" algn="l">
              <a:lnSpc>
                <a:spcPct val="90000"/>
              </a:lnSpc>
              <a:spcBef>
                <a:spcPts val="500"/>
              </a:spcBef>
              <a:spcAft>
                <a:spcPts val="0"/>
              </a:spcAft>
              <a:buClr>
                <a:schemeClr val="dk1"/>
              </a:buClr>
              <a:buSzPts val="1400"/>
              <a:buFont typeface="Arial"/>
              <a:buChar char="•"/>
              <a:defRPr/>
            </a:lvl6pPr>
            <a:lvl7pPr indent="-317500" lvl="6" marL="3200400" rtl="0" algn="l">
              <a:lnSpc>
                <a:spcPct val="90000"/>
              </a:lnSpc>
              <a:spcBef>
                <a:spcPts val="500"/>
              </a:spcBef>
              <a:spcAft>
                <a:spcPts val="0"/>
              </a:spcAft>
              <a:buClr>
                <a:schemeClr val="dk1"/>
              </a:buClr>
              <a:buSzPts val="1400"/>
              <a:buFont typeface="Arial"/>
              <a:buChar char="•"/>
              <a:defRPr/>
            </a:lvl7pPr>
            <a:lvl8pPr indent="-317500" lvl="7" marL="3657600" rtl="0" algn="l">
              <a:lnSpc>
                <a:spcPct val="90000"/>
              </a:lnSpc>
              <a:spcBef>
                <a:spcPts val="500"/>
              </a:spcBef>
              <a:spcAft>
                <a:spcPts val="0"/>
              </a:spcAft>
              <a:buClr>
                <a:schemeClr val="dk1"/>
              </a:buClr>
              <a:buSzPts val="1400"/>
              <a:buFont typeface="Arial"/>
              <a:buChar char="•"/>
              <a:defRPr/>
            </a:lvl8pPr>
            <a:lvl9pPr indent="-317500" lvl="8" marL="4114800" rtl="0" algn="l">
              <a:lnSpc>
                <a:spcPct val="90000"/>
              </a:lnSpc>
              <a:spcBef>
                <a:spcPts val="500"/>
              </a:spcBef>
              <a:spcAft>
                <a:spcPts val="0"/>
              </a:spcAft>
              <a:buClr>
                <a:schemeClr val="dk1"/>
              </a:buClr>
              <a:buSzPts val="1400"/>
              <a:buFont typeface="Arial"/>
              <a:buChar char="•"/>
              <a:defRPr/>
            </a:lvl9pPr>
          </a:lstStyle>
          <a:p/>
        </p:txBody>
      </p:sp>
      <p:sp>
        <p:nvSpPr>
          <p:cNvPr id="58" name="Google Shape;58;p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9" name="Google Shape;59;p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0" name="Google Shape;60;p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3" name="Google Shape;63;p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4" name="Google Shape;64;p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Google Shape;67;p10"/>
          <p:cNvSpPr/>
          <p:nvPr>
            <p:ph idx="2" type="pic"/>
          </p:nvPr>
        </p:nvSpPr>
        <p:spPr>
          <a:xfrm>
            <a:off x="3887391" y="987426"/>
            <a:ext cx="4629150" cy="4873625"/>
          </a:xfrm>
          <a:prstGeom prst="rect">
            <a:avLst/>
          </a:prstGeom>
          <a:noFill/>
          <a:ln>
            <a:noFill/>
          </a:ln>
        </p:spPr>
      </p:sp>
      <p:sp>
        <p:nvSpPr>
          <p:cNvPr id="68" name="Google Shape;68;p10"/>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rtl="0">
              <a:spcBef>
                <a:spcPts val="1000"/>
              </a:spcBef>
              <a:spcAft>
                <a:spcPts val="0"/>
              </a:spcAft>
              <a:buSzPts val="1400"/>
              <a:buFont typeface="Calibri"/>
              <a:buNone/>
              <a:defRPr/>
            </a:lvl1pPr>
            <a:lvl2pPr indent="-228600" lvl="1" marL="914400" rtl="0">
              <a:spcBef>
                <a:spcPts val="500"/>
              </a:spcBef>
              <a:spcAft>
                <a:spcPts val="0"/>
              </a:spcAft>
              <a:buSzPts val="1400"/>
              <a:buFont typeface="Calibri"/>
              <a:buNone/>
              <a:defRPr/>
            </a:lvl2pPr>
            <a:lvl3pPr indent="-228600" lvl="2" marL="1371600" rtl="0">
              <a:spcBef>
                <a:spcPts val="500"/>
              </a:spcBef>
              <a:spcAft>
                <a:spcPts val="0"/>
              </a:spcAft>
              <a:buSzPts val="1400"/>
              <a:buFont typeface="Calibri"/>
              <a:buNone/>
              <a:defRPr/>
            </a:lvl3pPr>
            <a:lvl4pPr indent="-228600" lvl="3" marL="1828800" rtl="0">
              <a:spcBef>
                <a:spcPts val="500"/>
              </a:spcBef>
              <a:spcAft>
                <a:spcPts val="0"/>
              </a:spcAft>
              <a:buSzPts val="1400"/>
              <a:buFont typeface="Calibri"/>
              <a:buNone/>
              <a:defRPr/>
            </a:lvl4pPr>
            <a:lvl5pPr indent="-228600" lvl="4" marL="2286000" rtl="0">
              <a:spcBef>
                <a:spcPts val="500"/>
              </a:spcBef>
              <a:spcAft>
                <a:spcPts val="0"/>
              </a:spcAft>
              <a:buSzPts val="1400"/>
              <a:buFont typeface="Calibri"/>
              <a:buNone/>
              <a:defRPr/>
            </a:lvl5pPr>
            <a:lvl6pPr indent="-228600" lvl="5" marL="2743200" rtl="0">
              <a:spcBef>
                <a:spcPts val="500"/>
              </a:spcBef>
              <a:spcAft>
                <a:spcPts val="0"/>
              </a:spcAft>
              <a:buSzPts val="1400"/>
              <a:buFont typeface="Calibri"/>
              <a:buNone/>
              <a:defRPr/>
            </a:lvl6pPr>
            <a:lvl7pPr indent="-228600" lvl="6" marL="3200400" rtl="0">
              <a:spcBef>
                <a:spcPts val="500"/>
              </a:spcBef>
              <a:spcAft>
                <a:spcPts val="0"/>
              </a:spcAft>
              <a:buSzPts val="1400"/>
              <a:buFont typeface="Calibri"/>
              <a:buNone/>
              <a:defRPr/>
            </a:lvl7pPr>
            <a:lvl8pPr indent="-228600" lvl="7" marL="3657600" rtl="0">
              <a:spcBef>
                <a:spcPts val="500"/>
              </a:spcBef>
              <a:spcAft>
                <a:spcPts val="0"/>
              </a:spcAft>
              <a:buSzPts val="1400"/>
              <a:buFont typeface="Calibri"/>
              <a:buNone/>
              <a:defRPr/>
            </a:lvl8pPr>
            <a:lvl9pPr indent="-228600" lvl="8" marL="4114800" rtl="0">
              <a:spcBef>
                <a:spcPts val="500"/>
              </a:spcBef>
              <a:spcAft>
                <a:spcPts val="0"/>
              </a:spcAft>
              <a:buSzPts val="1400"/>
              <a:buFont typeface="Calibri"/>
              <a:buNone/>
              <a:defRPr/>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0" name="Google Shape;70;p1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1" name="Google Shape;71;p1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317500" lvl="0" marL="457200" marR="0" rtl="0" algn="l">
              <a:lnSpc>
                <a:spcPct val="90000"/>
              </a:lnSpc>
              <a:spcBef>
                <a:spcPts val="1000"/>
              </a:spcBef>
              <a:spcAft>
                <a:spcPts val="0"/>
              </a:spcAft>
              <a:buClr>
                <a:schemeClr val="dk1"/>
              </a:buClr>
              <a:buSzPts val="1400"/>
              <a:buFont typeface="Arial"/>
              <a:buChar char="•"/>
              <a:defRPr/>
            </a:lvl1pPr>
            <a:lvl2pPr indent="-317500" lvl="1" marL="914400" marR="0" rtl="0" algn="l">
              <a:lnSpc>
                <a:spcPct val="90000"/>
              </a:lnSpc>
              <a:spcBef>
                <a:spcPts val="500"/>
              </a:spcBef>
              <a:spcAft>
                <a:spcPts val="0"/>
              </a:spcAft>
              <a:buClr>
                <a:schemeClr val="dk1"/>
              </a:buClr>
              <a:buSzPts val="1400"/>
              <a:buFont typeface="Arial"/>
              <a:buChar char="•"/>
              <a:defRPr/>
            </a:lvl2pPr>
            <a:lvl3pPr indent="-317500" lvl="2" marL="1371600" marR="0" rtl="0" algn="l">
              <a:lnSpc>
                <a:spcPct val="90000"/>
              </a:lnSpc>
              <a:spcBef>
                <a:spcPts val="500"/>
              </a:spcBef>
              <a:spcAft>
                <a:spcPts val="0"/>
              </a:spcAft>
              <a:buClr>
                <a:schemeClr val="dk1"/>
              </a:buClr>
              <a:buSzPts val="1400"/>
              <a:buFont typeface="Arial"/>
              <a:buChar char="•"/>
              <a:defRPr/>
            </a:lvl3pPr>
            <a:lvl4pPr indent="-317500" lvl="3" marL="1828800" marR="0" rtl="0" algn="l">
              <a:lnSpc>
                <a:spcPct val="90000"/>
              </a:lnSpc>
              <a:spcBef>
                <a:spcPts val="500"/>
              </a:spcBef>
              <a:spcAft>
                <a:spcPts val="0"/>
              </a:spcAft>
              <a:buClr>
                <a:schemeClr val="dk1"/>
              </a:buClr>
              <a:buSzPts val="1400"/>
              <a:buFont typeface="Arial"/>
              <a:buChar char="•"/>
              <a:defRPr/>
            </a:lvl4pPr>
            <a:lvl5pPr indent="-317500" lvl="4" marL="2286000" marR="0" rtl="0" algn="l">
              <a:lnSpc>
                <a:spcPct val="90000"/>
              </a:lnSpc>
              <a:spcBef>
                <a:spcPts val="500"/>
              </a:spcBef>
              <a:spcAft>
                <a:spcPts val="0"/>
              </a:spcAft>
              <a:buClr>
                <a:schemeClr val="dk1"/>
              </a:buClr>
              <a:buSzPts val="1400"/>
              <a:buFont typeface="Arial"/>
              <a:buChar char="•"/>
              <a:defRPr/>
            </a:lvl5pPr>
            <a:lvl6pPr indent="-317500" lvl="5" marL="2743200" marR="0" rtl="0" algn="l">
              <a:lnSpc>
                <a:spcPct val="90000"/>
              </a:lnSpc>
              <a:spcBef>
                <a:spcPts val="500"/>
              </a:spcBef>
              <a:spcAft>
                <a:spcPts val="0"/>
              </a:spcAft>
              <a:buClr>
                <a:schemeClr val="dk1"/>
              </a:buClr>
              <a:buSzPts val="1400"/>
              <a:buFont typeface="Arial"/>
              <a:buChar char="•"/>
              <a:defRPr/>
            </a:lvl6pPr>
            <a:lvl7pPr indent="-317500" lvl="6" marL="3200400" marR="0" rtl="0" algn="l">
              <a:lnSpc>
                <a:spcPct val="90000"/>
              </a:lnSpc>
              <a:spcBef>
                <a:spcPts val="500"/>
              </a:spcBef>
              <a:spcAft>
                <a:spcPts val="0"/>
              </a:spcAft>
              <a:buClr>
                <a:schemeClr val="dk1"/>
              </a:buClr>
              <a:buSzPts val="1400"/>
              <a:buFont typeface="Arial"/>
              <a:buChar char="•"/>
              <a:defRPr/>
            </a:lvl7pPr>
            <a:lvl8pPr indent="-317500" lvl="7" marL="3657600" marR="0" rtl="0" algn="l">
              <a:lnSpc>
                <a:spcPct val="90000"/>
              </a:lnSpc>
              <a:spcBef>
                <a:spcPts val="500"/>
              </a:spcBef>
              <a:spcAft>
                <a:spcPts val="0"/>
              </a:spcAft>
              <a:buClr>
                <a:schemeClr val="dk1"/>
              </a:buClr>
              <a:buSzPts val="1400"/>
              <a:buFont typeface="Arial"/>
              <a:buChar char="•"/>
              <a:defRPr/>
            </a:lvl8pPr>
            <a:lvl9pPr indent="-317500" lvl="8" marL="4114800" marR="0" rtl="0" algn="l">
              <a:lnSpc>
                <a:spcPct val="90000"/>
              </a:lnSpc>
              <a:spcBef>
                <a:spcPts val="500"/>
              </a:spcBef>
              <a:spcAft>
                <a:spcPts val="0"/>
              </a:spcAft>
              <a:buClr>
                <a:schemeClr val="dk1"/>
              </a:buClr>
              <a:buSzPts val="1400"/>
              <a:buFont typeface="Arial"/>
              <a:buChar char="•"/>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 name="Google Shape;13;p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 name="Google Shape;14;p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0" l="0" r="0" t="0"/>
          <a:stretch/>
        </p:blipFill>
        <p:spPr>
          <a:xfrm>
            <a:off x="0" y="0"/>
            <a:ext cx="9144000" cy="6858007"/>
          </a:xfrm>
          <a:prstGeom prst="rect">
            <a:avLst/>
          </a:prstGeom>
          <a:noFill/>
          <a:ln>
            <a:noFill/>
          </a:ln>
        </p:spPr>
      </p:pic>
      <p:sp>
        <p:nvSpPr>
          <p:cNvPr id="90" name="Google Shape;90;p13"/>
          <p:cNvSpPr txBox="1"/>
          <p:nvPr>
            <p:ph idx="11" type="ftr"/>
          </p:nvPr>
        </p:nvSpPr>
        <p:spPr>
          <a:xfrm>
            <a:off x="3028950" y="6356351"/>
            <a:ext cx="497205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b="0" i="0" sz="1000" u="none" cap="none" strike="noStrike">
              <a:solidFill>
                <a:schemeClr val="lt2"/>
              </a:solidFill>
              <a:latin typeface="Calibri"/>
              <a:ea typeface="Calibri"/>
              <a:cs typeface="Calibri"/>
              <a:sym typeface="Calibri"/>
            </a:endParaRPr>
          </a:p>
        </p:txBody>
      </p:sp>
      <p:sp>
        <p:nvSpPr>
          <p:cNvPr id="91" name="Google Shape;91;p13"/>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2"/>
                </a:solidFill>
                <a:latin typeface="Calibri"/>
                <a:ea typeface="Calibri"/>
                <a:cs typeface="Calibri"/>
                <a:sym typeface="Calibri"/>
              </a:rPr>
              <a:t>‹#›</a:t>
            </a:fld>
            <a:endParaRPr b="0" i="0" sz="1000" u="none" cap="none" strike="noStrik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629841" y="457200"/>
            <a:ext cx="4035677" cy="62345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NZ" sz="3200" u="none" cap="none" strike="noStrike">
                <a:solidFill>
                  <a:schemeClr val="dk1"/>
                </a:solidFill>
                <a:latin typeface="Calibri"/>
                <a:ea typeface="Calibri"/>
                <a:cs typeface="Calibri"/>
                <a:sym typeface="Calibri"/>
              </a:rPr>
              <a:t>Teacher Notes Page 1</a:t>
            </a:r>
            <a:endParaRPr b="0" i="0" sz="3200" u="none" cap="none" strike="noStrike">
              <a:solidFill>
                <a:schemeClr val="dk1"/>
              </a:solidFill>
              <a:latin typeface="Calibri"/>
              <a:ea typeface="Calibri"/>
              <a:cs typeface="Calibri"/>
              <a:sym typeface="Calibri"/>
            </a:endParaRPr>
          </a:p>
        </p:txBody>
      </p:sp>
      <p:sp>
        <p:nvSpPr>
          <p:cNvPr id="161" name="Google Shape;161;p22"/>
          <p:cNvSpPr txBox="1"/>
          <p:nvPr>
            <p:ph idx="1" type="body"/>
          </p:nvPr>
        </p:nvSpPr>
        <p:spPr>
          <a:xfrm>
            <a:off x="629840" y="1267691"/>
            <a:ext cx="3657600" cy="5088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1. Cover: Eutychus and the Long Sermon  Acts 20:7-12</a:t>
            </a:r>
            <a:endParaRPr/>
          </a:p>
          <a:p>
            <a:pPr indent="0" lvl="0" marL="0" marR="0" rtl="0" algn="l">
              <a:lnSpc>
                <a:spcPct val="100000"/>
              </a:lnSpc>
              <a:spcBef>
                <a:spcPts val="60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2. Paul had a very important job to do.  He was a missionary who travelled to many different cities and countries, telling people about Jesus.  Being a missionary was a very important job because many people had not even heard about Jesus. </a:t>
            </a:r>
            <a:endParaRPr/>
          </a:p>
          <a:p>
            <a:pPr indent="0" lvl="0" marL="0" marR="0" rtl="0" algn="l">
              <a:lnSpc>
                <a:spcPct val="100000"/>
              </a:lnSpc>
              <a:spcBef>
                <a:spcPts val="60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They did not know that he had died on the cross so that their sins could be forgiven.  They did not know that they could be with him forever if they followed him.  They did not even know that Jesus wanted to be their friend.</a:t>
            </a:r>
            <a:endParaRPr/>
          </a:p>
          <a:p>
            <a:pPr indent="0" lvl="0" marL="0" marR="0" rtl="0" algn="l">
              <a:lnSpc>
                <a:spcPct val="100000"/>
              </a:lnSpc>
              <a:spcBef>
                <a:spcPts val="60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3. As a missionary, Paul went on several important trips or journeys. During his third missionary journey, Paul and his friends told many people that Jesus was God’s son. Some people believed what Paul was saying and started following Jesus. But some people did not like what Paul was saying.</a:t>
            </a:r>
            <a:endParaRPr/>
          </a:p>
          <a:p>
            <a:pPr indent="0" lvl="0" marL="0" marR="0" rtl="0" algn="l">
              <a:lnSpc>
                <a:spcPct val="100000"/>
              </a:lnSpc>
              <a:spcBef>
                <a:spcPts val="60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4. Paul knew it was time to conclude this journey and make his way to Jerusalem. He travelled back the same way he had come. Some of his friends went ahead of him, and he caught up with them in the city of Troas.</a:t>
            </a:r>
            <a:endParaRPr/>
          </a:p>
          <a:p>
            <a:pPr indent="0" lvl="0" marL="0" marR="0" rtl="0" algn="l">
              <a:lnSpc>
                <a:spcPct val="100000"/>
              </a:lnSpc>
              <a:spcBef>
                <a:spcPts val="600"/>
              </a:spcBef>
              <a:spcAft>
                <a:spcPts val="60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5. On the first day of the week (Sunday), Paul and a group of Christians met together to take the Lord’s Supper.  Everyone was so happy that Paul was with them.  They knew that Paul was both an Apostle and a missionary.  They had heard how Paul had shared the Good News of Jesus with many people.  They had also heard about the miracles he had done to show the power of God and help people believe.</a:t>
            </a:r>
            <a:endParaRPr/>
          </a:p>
        </p:txBody>
      </p:sp>
      <p:sp>
        <p:nvSpPr>
          <p:cNvPr id="162" name="Google Shape;162;p22"/>
          <p:cNvSpPr txBox="1"/>
          <p:nvPr>
            <p:ph idx="11" type="ftr"/>
          </p:nvPr>
        </p:nvSpPr>
        <p:spPr>
          <a:xfrm>
            <a:off x="3028950" y="6356351"/>
            <a:ext cx="516947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dk2"/>
                </a:solidFill>
                <a:latin typeface="Calibri"/>
                <a:ea typeface="Calibri"/>
                <a:cs typeface="Calibri"/>
                <a:sym typeface="Calibri"/>
              </a:rPr>
              <a:t>Eutychus and the Long Sermon  Acts 20:7-12  www.missionbibleclass.org</a:t>
            </a:r>
            <a:endParaRPr/>
          </a:p>
        </p:txBody>
      </p:sp>
      <p:sp>
        <p:nvSpPr>
          <p:cNvPr id="163" name="Google Shape;163;p22"/>
          <p:cNvSpPr txBox="1"/>
          <p:nvPr>
            <p:ph idx="12" type="sldNum"/>
          </p:nvPr>
        </p:nvSpPr>
        <p:spPr>
          <a:xfrm>
            <a:off x="8122596" y="6356351"/>
            <a:ext cx="49593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164" name="Google Shape;164;p22"/>
          <p:cNvSpPr txBox="1"/>
          <p:nvPr/>
        </p:nvSpPr>
        <p:spPr>
          <a:xfrm>
            <a:off x="4889500" y="1267691"/>
            <a:ext cx="3614096" cy="4832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NZ" sz="1100" u="none" cap="none" strike="noStrike">
                <a:solidFill>
                  <a:schemeClr val="dk1"/>
                </a:solidFill>
                <a:latin typeface="Calibri"/>
                <a:ea typeface="Calibri"/>
                <a:cs typeface="Calibri"/>
                <a:sym typeface="Calibri"/>
              </a:rPr>
              <a:t>6. The followers of Jesus met in a room on the third floor of a building.  Everyone had to climb stairs to get to the meeting place.  Paul kept preaching until midnight, so there were many lamps to help everyone see.</a:t>
            </a:r>
            <a:endParaRPr/>
          </a:p>
          <a:p>
            <a:pPr indent="0" lvl="0" marL="0" marR="0" rtl="0" algn="l">
              <a:lnSpc>
                <a:spcPct val="100000"/>
              </a:lnSpc>
              <a:spcBef>
                <a:spcPts val="600"/>
              </a:spcBef>
              <a:spcAft>
                <a:spcPts val="0"/>
              </a:spcAft>
              <a:buClr>
                <a:schemeClr val="dk1"/>
              </a:buClr>
              <a:buSzPts val="1100"/>
              <a:buFont typeface="Arial"/>
              <a:buNone/>
            </a:pPr>
            <a:r>
              <a:rPr b="0" i="0" lang="en-NZ" sz="1100" u="none" cap="none" strike="noStrike">
                <a:solidFill>
                  <a:schemeClr val="dk1"/>
                </a:solidFill>
                <a:latin typeface="Calibri"/>
                <a:ea typeface="Calibri"/>
                <a:cs typeface="Calibri"/>
                <a:sym typeface="Calibri"/>
              </a:rPr>
              <a:t>One young man named Eutychus found what he thought was a very good place to sit.  He didn’t sit on a chair, and he didn’t sit on the floor.  Instead, Eutychus found a window and sat right on the window sill.  There was no glass in the window because windows did not have glass in those days.  But the window was a nice place to sit because of the fresh air. </a:t>
            </a:r>
            <a:endParaRPr/>
          </a:p>
          <a:p>
            <a:pPr indent="0" lvl="0" marL="0" marR="0" rtl="0" algn="l">
              <a:lnSpc>
                <a:spcPct val="100000"/>
              </a:lnSpc>
              <a:spcBef>
                <a:spcPts val="600"/>
              </a:spcBef>
              <a:spcAft>
                <a:spcPts val="0"/>
              </a:spcAft>
              <a:buClr>
                <a:schemeClr val="dk1"/>
              </a:buClr>
              <a:buSzPts val="1100"/>
              <a:buFont typeface="Arial"/>
              <a:buNone/>
            </a:pPr>
            <a:r>
              <a:rPr b="0" i="0" lang="en-NZ" sz="1100" u="none" cap="none" strike="noStrike">
                <a:solidFill>
                  <a:schemeClr val="dk1"/>
                </a:solidFill>
                <a:latin typeface="Calibri"/>
                <a:ea typeface="Calibri"/>
                <a:cs typeface="Calibri"/>
                <a:sym typeface="Calibri"/>
              </a:rPr>
              <a:t>The third floor was very high, and the ground was very far down, so Eutychus would have had to pay attention and be careful not to lean too far out of the window. That would be dangerous!</a:t>
            </a:r>
            <a:endParaRPr/>
          </a:p>
          <a:p>
            <a:pPr indent="0" lvl="0" marL="0" marR="0" rtl="0" algn="l">
              <a:lnSpc>
                <a:spcPct val="100000"/>
              </a:lnSpc>
              <a:spcBef>
                <a:spcPts val="60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100"/>
              <a:buFont typeface="Arial"/>
              <a:buNone/>
            </a:pPr>
            <a:r>
              <a:rPr b="0" i="0" lang="en-NZ" sz="1100" u="none" cap="none" strike="noStrike">
                <a:solidFill>
                  <a:schemeClr val="dk1"/>
                </a:solidFill>
                <a:latin typeface="Calibri"/>
                <a:ea typeface="Calibri"/>
                <a:cs typeface="Calibri"/>
                <a:sym typeface="Calibri"/>
              </a:rPr>
              <a:t>7. Paul kept preaching on and on, and Eutychus got so sleepy that he could not stay awake any longer.  Finally, he fell fast asleep and leaned too far out of the window.  He fell all the way down to the ground.</a:t>
            </a:r>
            <a:endParaRPr/>
          </a:p>
          <a:p>
            <a:pPr indent="0" lvl="0" marL="0" marR="0" rtl="0" algn="l">
              <a:lnSpc>
                <a:spcPct val="100000"/>
              </a:lnSpc>
              <a:spcBef>
                <a:spcPts val="600"/>
              </a:spcBef>
              <a:spcAft>
                <a:spcPts val="600"/>
              </a:spcAft>
              <a:buClr>
                <a:schemeClr val="dk1"/>
              </a:buClr>
              <a:buSzPts val="1100"/>
              <a:buFont typeface="Arial"/>
              <a:buNone/>
            </a:pPr>
            <a:r>
              <a:rPr b="0" i="0" lang="en-NZ" sz="1100" u="none" cap="none" strike="noStrike">
                <a:solidFill>
                  <a:schemeClr val="dk1"/>
                </a:solidFill>
                <a:latin typeface="Calibri"/>
                <a:ea typeface="Calibri"/>
                <a:cs typeface="Calibri"/>
                <a:sym typeface="Calibri"/>
              </a:rPr>
              <a:t>This was very serious!  When people went down to him and picked him up, they found that he was dead. Everyone was so sad.  Poor Eutychus!  While everyone was standing around thinking about this, Paul arrived.  He had climbed down the stairs to where Eutychus was.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629841" y="457200"/>
            <a:ext cx="4035677" cy="62345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Calibri"/>
              <a:buNone/>
            </a:pPr>
            <a:r>
              <a:rPr b="0" i="0" lang="en-NZ" sz="3200" u="none" cap="none" strike="noStrike">
                <a:solidFill>
                  <a:schemeClr val="dk1"/>
                </a:solidFill>
                <a:latin typeface="Calibri"/>
                <a:ea typeface="Calibri"/>
                <a:cs typeface="Calibri"/>
                <a:sym typeface="Calibri"/>
              </a:rPr>
              <a:t>Teacher Notes Page 2</a:t>
            </a:r>
            <a:endParaRPr b="0" i="0" sz="3200" u="none" cap="none" strike="noStrike">
              <a:solidFill>
                <a:schemeClr val="dk1"/>
              </a:solidFill>
              <a:latin typeface="Calibri"/>
              <a:ea typeface="Calibri"/>
              <a:cs typeface="Calibri"/>
              <a:sym typeface="Calibri"/>
            </a:endParaRPr>
          </a:p>
        </p:txBody>
      </p:sp>
      <p:sp>
        <p:nvSpPr>
          <p:cNvPr id="170" name="Google Shape;170;p23"/>
          <p:cNvSpPr txBox="1"/>
          <p:nvPr>
            <p:ph idx="1" type="body"/>
          </p:nvPr>
        </p:nvSpPr>
        <p:spPr>
          <a:xfrm>
            <a:off x="629840" y="1267691"/>
            <a:ext cx="3657600" cy="5088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8. Paul knelt down and put his arms around Eutychus’ dead body.  Through the power of Jesus, Eutychus came alive again.  Paul told everyone, “Don’t worry.  He is alive now.”</a:t>
            </a:r>
            <a:endParaRPr/>
          </a:p>
          <a:p>
            <a:pPr indent="0" lvl="0" marL="0" marR="0" rtl="0" algn="l">
              <a:lnSpc>
                <a:spcPct val="100000"/>
              </a:lnSpc>
              <a:spcBef>
                <a:spcPts val="60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When Eutychus died, everyone was afraid and sad. Now, they are comforted and very happy. If Jesus’ power could raise Eutychus from the dead, then Jesus could take care of them, too.</a:t>
            </a:r>
            <a:endParaRPr/>
          </a:p>
          <a:p>
            <a:pPr indent="0" lvl="0" marL="0" marR="0" rtl="0" algn="l">
              <a:lnSpc>
                <a:spcPct val="100000"/>
              </a:lnSpc>
              <a:spcBef>
                <a:spcPts val="600"/>
              </a:spcBef>
              <a:spcAft>
                <a:spcPts val="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9. After this, everyone returned up the stairs and continued their time together. They took the Lord’s Supper, and Paul talked with them all night. In the morning, Paul left to continue his journey. The followers of Jesus took Eutychus home safe and sound.</a:t>
            </a:r>
            <a:endParaRPr/>
          </a:p>
          <a:p>
            <a:pPr indent="0" lvl="0" marL="0" marR="0" rtl="0" algn="l">
              <a:lnSpc>
                <a:spcPct val="100000"/>
              </a:lnSpc>
              <a:spcBef>
                <a:spcPts val="600"/>
              </a:spcBef>
              <a:spcAft>
                <a:spcPts val="600"/>
              </a:spcAft>
              <a:buClr>
                <a:schemeClr val="dk1"/>
              </a:buClr>
              <a:buSzPts val="1400"/>
              <a:buFont typeface="Arial"/>
              <a:buNone/>
            </a:pPr>
            <a:r>
              <a:rPr b="0" i="0" lang="en-NZ" sz="1100" u="none" cap="none" strike="noStrike">
                <a:solidFill>
                  <a:schemeClr val="dk1"/>
                </a:solidFill>
                <a:latin typeface="Calibri"/>
                <a:ea typeface="Calibri"/>
                <a:cs typeface="Calibri"/>
                <a:sym typeface="Calibri"/>
              </a:rPr>
              <a:t>Have you ever fallen asleep in church like Eutychus?  Or have you had a hard time listening?  It is sometimes very difficult to sit still and quiet for a long time.  But it is good manners and very respectful to try your best.  That way, you can listen, and everyone else can listen, too.  We want everyone to hear the Good News about Jesus!</a:t>
            </a:r>
            <a:endParaRPr/>
          </a:p>
        </p:txBody>
      </p:sp>
      <p:sp>
        <p:nvSpPr>
          <p:cNvPr id="171" name="Google Shape;171;p23"/>
          <p:cNvSpPr txBox="1"/>
          <p:nvPr>
            <p:ph idx="11" type="ftr"/>
          </p:nvPr>
        </p:nvSpPr>
        <p:spPr>
          <a:xfrm>
            <a:off x="3028950" y="6356351"/>
            <a:ext cx="5169477"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dk2"/>
                </a:solidFill>
                <a:latin typeface="Calibri"/>
                <a:ea typeface="Calibri"/>
                <a:cs typeface="Calibri"/>
                <a:sym typeface="Calibri"/>
              </a:rPr>
              <a:t>Eutychus and the Long Sermon  Acts 20:7-12  www.missionbibleclass.org</a:t>
            </a:r>
            <a:endParaRPr/>
          </a:p>
        </p:txBody>
      </p:sp>
      <p:sp>
        <p:nvSpPr>
          <p:cNvPr id="172" name="Google Shape;172;p23"/>
          <p:cNvSpPr txBox="1"/>
          <p:nvPr>
            <p:ph idx="12" type="sldNum"/>
          </p:nvPr>
        </p:nvSpPr>
        <p:spPr>
          <a:xfrm>
            <a:off x="8122596" y="6356351"/>
            <a:ext cx="49593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173" name="Google Shape;173;p23"/>
          <p:cNvSpPr txBox="1"/>
          <p:nvPr/>
        </p:nvSpPr>
        <p:spPr>
          <a:xfrm>
            <a:off x="4889500" y="1267691"/>
            <a:ext cx="3614096" cy="4832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60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p:nvPr/>
        </p:nvSpPr>
        <p:spPr>
          <a:xfrm>
            <a:off x="0" y="4743449"/>
            <a:ext cx="9144000" cy="21146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80" name="Google Shape;180;p24"/>
          <p:cNvGrpSpPr/>
          <p:nvPr/>
        </p:nvGrpSpPr>
        <p:grpSpPr>
          <a:xfrm>
            <a:off x="708545" y="5045749"/>
            <a:ext cx="7909980" cy="1589575"/>
            <a:chOff x="708545" y="5045749"/>
            <a:chExt cx="7909980" cy="1589575"/>
          </a:xfrm>
        </p:grpSpPr>
        <p:pic>
          <p:nvPicPr>
            <p:cNvPr descr="MBC - 400x400 a little background.png" id="181" name="Google Shape;181;p24"/>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182" name="Google Shape;182;p24"/>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NZ" sz="2000" u="none" cap="none" strike="noStrike">
                  <a:solidFill>
                    <a:schemeClr val="dk1"/>
                  </a:solidFill>
                  <a:latin typeface="Calibri"/>
                  <a:ea typeface="Calibri"/>
                  <a:cs typeface="Calibri"/>
                  <a:sym typeface="Calibri"/>
                </a:rPr>
                <a:t>Please visit </a:t>
              </a:r>
              <a:r>
                <a:rPr b="0" i="0" lang="en-NZ" sz="2000" u="sng" cap="none" strike="noStrike">
                  <a:solidFill>
                    <a:schemeClr val="hlink"/>
                  </a:solidFill>
                  <a:latin typeface="Calibri"/>
                  <a:ea typeface="Calibri"/>
                  <a:cs typeface="Calibri"/>
                  <a:sym typeface="Calibri"/>
                  <a:hlinkClick r:id="rId4"/>
                </a:rPr>
                <a:t>www.missionbibleclass.org</a:t>
              </a:r>
              <a:r>
                <a:rPr b="0" i="0" lang="en-NZ" sz="2000" u="none" cap="none" strike="noStrike">
                  <a:solidFill>
                    <a:schemeClr val="dk1"/>
                  </a:solidFill>
                  <a:latin typeface="Calibri"/>
                  <a:ea typeface="Calibri"/>
                  <a:cs typeface="Calibri"/>
                  <a:sym typeface="Calibri"/>
                </a:rPr>
                <a:t> to find this and many other free resources to help you </a:t>
              </a:r>
              <a:br>
                <a:rPr b="0" i="0" lang="en-NZ" sz="2000" u="none" cap="none" strike="noStrike">
                  <a:solidFill>
                    <a:schemeClr val="dk1"/>
                  </a:solidFill>
                  <a:latin typeface="Calibri"/>
                  <a:ea typeface="Calibri"/>
                  <a:cs typeface="Calibri"/>
                  <a:sym typeface="Calibri"/>
                </a:rPr>
              </a:br>
              <a:r>
                <a:rPr b="0" i="0" lang="en-NZ"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183" name="Google Shape;183;p24"/>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NZ" sz="1600"/>
              <a:t>Attributions: This visual aid was constructed by Mary Nelson </a:t>
            </a:r>
            <a:r>
              <a:rPr lang="en-NZ" sz="1600" u="sng">
                <a:solidFill>
                  <a:schemeClr val="hlink"/>
                </a:solidFill>
                <a:hlinkClick r:id="rId5"/>
              </a:rPr>
              <a:t>www.missionbibleclass.org</a:t>
            </a:r>
            <a:r>
              <a:rPr lang="en-NZ" sz="1600"/>
              <a:t> using: </a:t>
            </a:r>
            <a:endParaRPr sz="1600"/>
          </a:p>
          <a:p>
            <a:pPr indent="-317500" lvl="0" marL="457200" rtl="0" algn="l">
              <a:lnSpc>
                <a:spcPct val="90000"/>
              </a:lnSpc>
              <a:spcBef>
                <a:spcPts val="0"/>
              </a:spcBef>
              <a:spcAft>
                <a:spcPts val="0"/>
              </a:spcAft>
              <a:buSzPts val="1400"/>
              <a:buChar char="●"/>
            </a:pPr>
            <a:r>
              <a:rPr lang="en-NZ" sz="1600"/>
              <a:t>Text and slideshow compilation by Mary Nelson</a:t>
            </a:r>
            <a:endParaRPr sz="1600"/>
          </a:p>
          <a:p>
            <a:pPr indent="-317500" lvl="0" marL="457200" rtl="0" algn="l">
              <a:lnSpc>
                <a:spcPct val="90000"/>
              </a:lnSpc>
              <a:spcBef>
                <a:spcPts val="0"/>
              </a:spcBef>
              <a:spcAft>
                <a:spcPts val="0"/>
              </a:spcAft>
              <a:buSzPts val="1400"/>
              <a:buChar char="●"/>
            </a:pPr>
            <a:r>
              <a:rPr lang="en-NZ" sz="1600"/>
              <a:t>Illustrations by Sweet Publishing </a:t>
            </a:r>
            <a:r>
              <a:rPr lang="en-NZ" sz="1600" u="sng">
                <a:solidFill>
                  <a:schemeClr val="hlink"/>
                </a:solidFill>
                <a:hlinkClick r:id="rId6"/>
              </a:rPr>
              <a:t>http://sweetpublishing.com/</a:t>
            </a:r>
            <a:r>
              <a:rPr lang="en-NZ" sz="1600"/>
              <a:t> </a:t>
            </a:r>
            <a:endParaRPr sz="1600"/>
          </a:p>
          <a:p>
            <a:pPr indent="-317500" lvl="0" marL="457200" rtl="0" algn="l">
              <a:lnSpc>
                <a:spcPct val="90000"/>
              </a:lnSpc>
              <a:spcBef>
                <a:spcPts val="0"/>
              </a:spcBef>
              <a:spcAft>
                <a:spcPts val="0"/>
              </a:spcAft>
              <a:buSzPts val="1400"/>
              <a:buChar char="●"/>
            </a:pPr>
            <a:r>
              <a:rPr lang="en-NZ" sz="1600"/>
              <a:t>As accessed through  </a:t>
            </a:r>
            <a:r>
              <a:rPr lang="en-NZ" sz="1600" u="sng">
                <a:solidFill>
                  <a:schemeClr val="hlink"/>
                </a:solidFill>
                <a:hlinkClick r:id="rId7"/>
              </a:rPr>
              <a:t>www.freebibleimages.org</a:t>
            </a:r>
            <a:r>
              <a:rPr lang="en-NZ" sz="1600"/>
              <a:t> </a:t>
            </a:r>
            <a:endParaRPr/>
          </a:p>
          <a:p>
            <a:pPr indent="-317500" lvl="0" marL="457200" rtl="0" algn="l">
              <a:lnSpc>
                <a:spcPct val="90000"/>
              </a:lnSpc>
              <a:spcBef>
                <a:spcPts val="0"/>
              </a:spcBef>
              <a:spcAft>
                <a:spcPts val="0"/>
              </a:spcAft>
              <a:buSzPts val="1400"/>
              <a:buChar char="●"/>
            </a:pPr>
            <a:r>
              <a:rPr lang="en-NZ" sz="1600"/>
              <a:t>Notice of Alteration: Text added to cover slide</a:t>
            </a:r>
            <a:endParaRPr sz="1600"/>
          </a:p>
        </p:txBody>
      </p:sp>
      <p:pic>
        <p:nvPicPr>
          <p:cNvPr id="184" name="Google Shape;184;p24"/>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185" name="Google Shape;185;p24"/>
          <p:cNvSpPr txBox="1"/>
          <p:nvPr/>
        </p:nvSpPr>
        <p:spPr>
          <a:xfrm>
            <a:off x="614963" y="1912617"/>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NZ" sz="1600" u="none" cap="none" strike="noStrike">
                <a:solidFill>
                  <a:srgbClr val="000000"/>
                </a:solidFill>
                <a:latin typeface="Calibri"/>
                <a:ea typeface="Calibri"/>
                <a:cs typeface="Calibri"/>
                <a:sym typeface="Calibri"/>
              </a:rPr>
              <a:t>Attribution-ShareAlike 3.0 Unported (CC BY-SA 3.0) </a:t>
            </a:r>
            <a:r>
              <a:rPr b="0" i="0" lang="en-NZ" sz="1600" u="sng" cap="none" strike="noStrike">
                <a:solidFill>
                  <a:schemeClr val="hlink"/>
                </a:solidFill>
                <a:latin typeface="Calibri"/>
                <a:ea typeface="Calibri"/>
                <a:cs typeface="Calibri"/>
                <a:sym typeface="Calibri"/>
                <a:hlinkClick r:id="rId9"/>
              </a:rPr>
              <a:t>https://creativecommons.org/licenses/by-sa/3.0/</a:t>
            </a:r>
            <a:r>
              <a:rPr b="0" i="0" lang="en-NZ"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NZ" sz="1600" u="none" cap="none" strike="noStrike">
                <a:solidFill>
                  <a:srgbClr val="000000"/>
                </a:solidFill>
                <a:latin typeface="Calibri"/>
                <a:ea typeface="Calibri"/>
                <a:cs typeface="Calibri"/>
                <a:sym typeface="Calibri"/>
              </a:rPr>
              <a:t>User may reproduce it without permissions.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NZ" sz="1600" u="none" cap="none" strike="noStrike">
                <a:solidFill>
                  <a:srgbClr val="000000"/>
                </a:solidFill>
                <a:latin typeface="Calibri"/>
                <a:ea typeface="Calibri"/>
                <a:cs typeface="Calibri"/>
                <a:sym typeface="Calibri"/>
              </a:rPr>
              <a:t>DOWNLOAD THIS SLIDESHOW FROM </a:t>
            </a:r>
            <a:r>
              <a:rPr b="1" i="0" lang="en-NZ" sz="1600" u="sng" cap="none" strike="noStrike">
                <a:solidFill>
                  <a:schemeClr val="hlink"/>
                </a:solidFill>
                <a:latin typeface="Calibri"/>
                <a:ea typeface="Calibri"/>
                <a:cs typeface="Calibri"/>
                <a:sym typeface="Calibri"/>
                <a:hlinkClick r:id="rId10"/>
              </a:rPr>
              <a:t>www.missionbibleclass.org</a:t>
            </a:r>
            <a:r>
              <a:rPr b="1" i="0" lang="en-NZ"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186" name="Google Shape;186;p24"/>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100" u="none" cap="none" strike="noStrike">
                <a:solidFill>
                  <a:schemeClr val="dk2"/>
                </a:solidFill>
                <a:latin typeface="Calibri"/>
                <a:ea typeface="Calibri"/>
                <a:cs typeface="Calibri"/>
                <a:sym typeface="Calibri"/>
              </a:rPr>
              <a:t>Eutychus Falls from a Window- Acts 20:7-12  www.missionbibleclass.org</a:t>
            </a:r>
            <a:endParaRPr sz="1100">
              <a:solidFill>
                <a:schemeClr val="dk2"/>
              </a:solidFill>
            </a:endParaRPr>
          </a:p>
        </p:txBody>
      </p:sp>
      <p:sp>
        <p:nvSpPr>
          <p:cNvPr id="187" name="Google Shape;187;p24"/>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NZ"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0" l="0" r="0" t="0"/>
          <a:stretch/>
        </p:blipFill>
        <p:spPr>
          <a:xfrm>
            <a:off x="0" y="2948"/>
            <a:ext cx="9144000" cy="6858000"/>
          </a:xfrm>
          <a:prstGeom prst="rect">
            <a:avLst/>
          </a:prstGeom>
          <a:noFill/>
          <a:ln>
            <a:noFill/>
          </a:ln>
        </p:spPr>
      </p:pic>
      <p:sp>
        <p:nvSpPr>
          <p:cNvPr id="98" name="Google Shape;98;p14"/>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99" name="Google Shape;99;p1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6" name="Google Shape;106;p15"/>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07" name="Google Shape;107;p1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4" name="Google Shape;114;p16"/>
          <p:cNvSpPr txBox="1"/>
          <p:nvPr>
            <p:ph idx="11" type="ftr"/>
          </p:nvPr>
        </p:nvSpPr>
        <p:spPr>
          <a:xfrm>
            <a:off x="306363" y="6492875"/>
            <a:ext cx="70620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15" name="Google Shape;115;p16"/>
          <p:cNvSpPr txBox="1"/>
          <p:nvPr>
            <p:ph idx="12" type="sldNum"/>
          </p:nvPr>
        </p:nvSpPr>
        <p:spPr>
          <a:xfrm>
            <a:off x="8444880" y="6492876"/>
            <a:ext cx="3927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000"/>
              <a:buNone/>
            </a:pPr>
            <a:fld id="{00000000-1234-1234-1234-123412341234}" type="slidenum">
              <a:rPr b="0" i="0" lang="en-NZ" sz="1000" u="none" cap="none" strike="noStrike">
                <a:solidFill>
                  <a:schemeClr val="lt2"/>
                </a:solidFill>
                <a:latin typeface="Calibri"/>
                <a:ea typeface="Calibri"/>
                <a:cs typeface="Calibri"/>
                <a:sym typeface="Calibri"/>
              </a:rPr>
              <a:t>‹#›</a:t>
            </a:fld>
            <a:endParaRPr b="0" i="0" sz="1000" u="none" cap="none" strike="noStrike">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2" name="Google Shape;122;p17"/>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23" name="Google Shape;123;p1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0" name="Google Shape;130;p18"/>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31" name="Google Shape;131;p1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8" name="Google Shape;138;p19"/>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39" name="Google Shape;139;p1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6" name="Google Shape;146;p20"/>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47" name="Google Shape;147;p2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4" name="Google Shape;154;p21"/>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b="0" i="0" lang="en-NZ" sz="1000" u="none" cap="none" strike="noStrike">
                <a:solidFill>
                  <a:schemeClr val="lt2"/>
                </a:solidFill>
                <a:latin typeface="Calibri"/>
                <a:ea typeface="Calibri"/>
                <a:cs typeface="Calibri"/>
                <a:sym typeface="Calibri"/>
              </a:rPr>
              <a:t>Eutychus and the Long Sermon  Acts 20:7-12  www.missionbibleclass.org</a:t>
            </a:r>
            <a:endParaRPr/>
          </a:p>
        </p:txBody>
      </p:sp>
      <p:sp>
        <p:nvSpPr>
          <p:cNvPr id="155" name="Google Shape;155;p2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NZ"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