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8" r:id="rId3"/>
    <p:sldMasterId id="2147483679" r:id="rId4"/>
    <p:sldMasterId id="214748368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053b2e7ab_1_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2053b2e7ab_1_75: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100" u="none" cap="none" strike="noStrike">
                <a:solidFill>
                  <a:schemeClr val="dk1"/>
                </a:solidFill>
                <a:latin typeface="Calibri"/>
                <a:ea typeface="Calibri"/>
                <a:cs typeface="Calibri"/>
                <a:sym typeface="Calibri"/>
              </a:rPr>
              <a:t>1. Cover- Simon the Sorcer</a:t>
            </a:r>
            <a:r>
              <a:rPr lang="en" sz="1100">
                <a:solidFill>
                  <a:schemeClr val="dk1"/>
                </a:solidFill>
                <a:latin typeface="Calibri"/>
                <a:ea typeface="Calibri"/>
                <a:cs typeface="Calibri"/>
                <a:sym typeface="Calibri"/>
              </a:rPr>
              <a:t>er  Acts 8:5-25</a:t>
            </a:r>
            <a:endParaRPr sz="1100">
              <a:solidFill>
                <a:schemeClr val="dk1"/>
              </a:solidFill>
              <a:latin typeface="Calibri"/>
              <a:ea typeface="Calibri"/>
              <a:cs typeface="Calibri"/>
              <a:sym typeface="Calibri"/>
            </a:endParaRPr>
          </a:p>
        </p:txBody>
      </p:sp>
      <p:sp>
        <p:nvSpPr>
          <p:cNvPr id="186" name="Google Shape;186;g2053b2e7ab_1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053b2e7ab_1_1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2053b2e7ab_1_142: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100">
                <a:solidFill>
                  <a:schemeClr val="dk1"/>
                </a:solidFill>
                <a:latin typeface="Calibri"/>
                <a:ea typeface="Calibri"/>
                <a:cs typeface="Calibri"/>
                <a:sym typeface="Calibri"/>
              </a:rPr>
              <a:t>10. Simon watched Peter and John very carefully. They laid hands on people and gave them power, so Simon wanted to be able to do that, too.</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 sz="1100">
                <a:solidFill>
                  <a:schemeClr val="dk1"/>
                </a:solidFill>
                <a:latin typeface="Calibri"/>
                <a:ea typeface="Calibri"/>
                <a:cs typeface="Calibri"/>
                <a:sym typeface="Calibri"/>
              </a:rPr>
              <a:t>Simon tried to pay Peter and John money and said to them, “Give me this ability, too. I want to lay my hands on people to give them the power of the Holy Spirit, too.”</a:t>
            </a:r>
            <a:endParaRPr sz="1100">
              <a:solidFill>
                <a:schemeClr val="dk1"/>
              </a:solidFill>
              <a:latin typeface="Calibri"/>
              <a:ea typeface="Calibri"/>
              <a:cs typeface="Calibri"/>
              <a:sym typeface="Calibri"/>
            </a:endParaRPr>
          </a:p>
        </p:txBody>
      </p:sp>
      <p:sp>
        <p:nvSpPr>
          <p:cNvPr id="258" name="Google Shape;258;g2053b2e7ab_1_1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053b2e7ab_1_1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2053b2e7ab_1_149: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100">
                <a:solidFill>
                  <a:schemeClr val="dk1"/>
                </a:solidFill>
                <a:latin typeface="Calibri"/>
                <a:ea typeface="Calibri"/>
                <a:cs typeface="Calibri"/>
                <a:sym typeface="Calibri"/>
              </a:rPr>
              <a:t>11. But Simon was very wrong to think this was about money. This was not magic, this was the power of the Holy Spirit!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 sz="1100">
                <a:solidFill>
                  <a:schemeClr val="dk1"/>
                </a:solidFill>
                <a:latin typeface="Calibri"/>
                <a:ea typeface="Calibri"/>
                <a:cs typeface="Calibri"/>
                <a:sym typeface="Calibri"/>
              </a:rPr>
              <a:t>Peter reacted very strongly. How dare Simon think anyone could buy what was only God’s to give? No one can buy the gift of God with money! Peter told Simon that he must repent and ask God for forgiveness.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 sz="1100">
                <a:solidFill>
                  <a:schemeClr val="dk1"/>
                </a:solidFill>
                <a:latin typeface="Calibri"/>
                <a:ea typeface="Calibri"/>
                <a:cs typeface="Calibri"/>
                <a:sym typeface="Calibri"/>
              </a:rPr>
              <a:t>Simon asked Peter and John to pray for him.</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266" name="Google Shape;266;g2053b2e7ab_1_1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053b2e7ab_1_1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2053b2e7ab_1_156: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100">
                <a:solidFill>
                  <a:schemeClr val="dk1"/>
                </a:solidFill>
                <a:latin typeface="Calibri"/>
                <a:ea typeface="Calibri"/>
                <a:cs typeface="Calibri"/>
                <a:sym typeface="Calibri"/>
              </a:rPr>
              <a:t>12. Peter and John continued to preach to the people about God until it was time for them to return to Jerusalem. They even talked to people about Jesus while they were travelling home.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 sz="1100">
                <a:solidFill>
                  <a:schemeClr val="dk1"/>
                </a:solidFill>
                <a:latin typeface="Calibri"/>
                <a:ea typeface="Calibri"/>
                <a:cs typeface="Calibri"/>
                <a:sym typeface="Calibri"/>
              </a:rPr>
              <a:t>It was just as Jesus had first said to the Apostles,</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 sz="1100">
                <a:solidFill>
                  <a:schemeClr val="dk1"/>
                </a:solidFill>
                <a:latin typeface="Calibri"/>
                <a:ea typeface="Calibri"/>
                <a:cs typeface="Calibri"/>
                <a:sym typeface="Calibri"/>
              </a:rPr>
              <a:t>"But the Holy Spirit will come to you. Then you will receive power. You will be my witnesses—in Jerusalem, in all of Judea, in Samaria, and in every part of the world.”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274" name="Google Shape;274;g2053b2e7ab_1_1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053b2e7ab_1_163:notes"/>
          <p:cNvSpPr txBox="1"/>
          <p:nvPr>
            <p:ph idx="1" type="body"/>
          </p:nvPr>
        </p:nvSpPr>
        <p:spPr>
          <a:xfrm>
            <a:off x="685800" y="4400549"/>
            <a:ext cx="5486400" cy="360045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2053b2e7ab_1_1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1089d48550_0_1:notes"/>
          <p:cNvSpPr txBox="1"/>
          <p:nvPr>
            <p:ph idx="1" type="body"/>
          </p:nvPr>
        </p:nvSpPr>
        <p:spPr>
          <a:xfrm>
            <a:off x="685800" y="4400549"/>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31089d48550_0_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2632cf86bc_2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01" name="Google Shape;301;g12632cf86bc_2_58: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p:txBody>
      </p:sp>
      <p:sp>
        <p:nvSpPr>
          <p:cNvPr id="302" name="Google Shape;302;g12632cf86bc_2_58: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53b2e7ab_1_8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g2053b2e7ab_1_85: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100">
                <a:solidFill>
                  <a:schemeClr val="dk1"/>
                </a:solidFill>
                <a:latin typeface="Calibri"/>
                <a:ea typeface="Calibri"/>
                <a:cs typeface="Calibri"/>
                <a:sym typeface="Calibri"/>
              </a:rPr>
              <a:t>2. To persecute someone is to cause harm to them on purpose so that they suffer. In Jerusalem, some people persecuted followers of Jesus. Many followers of Jesus began to leave Jerusalem and move to other places.</a:t>
            </a:r>
            <a:endParaRPr sz="1100">
              <a:solidFill>
                <a:schemeClr val="dk1"/>
              </a:solidFill>
              <a:latin typeface="Calibri"/>
              <a:ea typeface="Calibri"/>
              <a:cs typeface="Calibri"/>
              <a:sym typeface="Calibri"/>
            </a:endParaRPr>
          </a:p>
        </p:txBody>
      </p:sp>
      <p:sp>
        <p:nvSpPr>
          <p:cNvPr id="194" name="Google Shape;194;g2053b2e7ab_1_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053b2e7ab_1_9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2053b2e7ab_1_92: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100">
                <a:solidFill>
                  <a:schemeClr val="dk1"/>
                </a:solidFill>
                <a:latin typeface="Calibri"/>
                <a:ea typeface="Calibri"/>
                <a:cs typeface="Calibri"/>
                <a:sym typeface="Calibri"/>
              </a:rPr>
              <a:t>3. Wherever the followers of Jesus went, they preached about Jesus. One of these Jesus followers was Philip. He was a man who was wise and lived according to the Holy Spirit. Because he had been with the Apostles, he could perform miracles to prove that the word of God about Jesus was true. Philip travelled to Samaria and told the people there about Jesus.</a:t>
            </a:r>
            <a:endParaRPr b="0" i="0" sz="1200" u="none" cap="none" strike="noStrike">
              <a:solidFill>
                <a:schemeClr val="dk1"/>
              </a:solidFill>
              <a:latin typeface="Calibri"/>
              <a:ea typeface="Calibri"/>
              <a:cs typeface="Calibri"/>
              <a:sym typeface="Calibri"/>
            </a:endParaRPr>
          </a:p>
        </p:txBody>
      </p:sp>
      <p:sp>
        <p:nvSpPr>
          <p:cNvPr id="202" name="Google Shape;202;g2053b2e7ab_1_9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053b2e7ab_1_10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2053b2e7ab_1_100: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100">
                <a:solidFill>
                  <a:schemeClr val="dk1"/>
                </a:solidFill>
                <a:latin typeface="Calibri"/>
                <a:ea typeface="Calibri"/>
                <a:cs typeface="Calibri"/>
                <a:sym typeface="Calibri"/>
              </a:rPr>
              <a:t>4. Simon was a famous magician who lived in Samaria. Simon performed magic tricks, and everyone thought he was amazing. They even said that he had power like a god.</a:t>
            </a:r>
            <a:endParaRPr b="0" i="0" sz="1100" u="none" cap="none" strike="noStrike">
              <a:solidFill>
                <a:schemeClr val="dk1"/>
              </a:solidFill>
              <a:latin typeface="Calibri"/>
              <a:ea typeface="Calibri"/>
              <a:cs typeface="Calibri"/>
              <a:sym typeface="Calibri"/>
            </a:endParaRPr>
          </a:p>
        </p:txBody>
      </p:sp>
      <p:sp>
        <p:nvSpPr>
          <p:cNvPr id="210" name="Google Shape;210;g2053b2e7ab_1_1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053b2e7ab_1_10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2053b2e7ab_1_107: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100">
                <a:solidFill>
                  <a:schemeClr val="dk1"/>
                </a:solidFill>
                <a:latin typeface="Calibri"/>
                <a:ea typeface="Calibri"/>
                <a:cs typeface="Calibri"/>
                <a:sym typeface="Calibri"/>
              </a:rPr>
              <a:t>5. But when Philip told the Samaritans the good news of Jesus Christ, many of them believed. When the people saw the miracles Philip performed by the power of the Holy Spirit, they knew that miracles from God were much better than just magic tricks that people could do. Anyone can explain a magic trick. But a miracle cannot be explained by science and can only be done through the power of God.</a:t>
            </a:r>
            <a:endParaRPr b="0" i="0" sz="1100" u="none" cap="none" strike="noStrike">
              <a:solidFill>
                <a:schemeClr val="dk1"/>
              </a:solidFill>
              <a:latin typeface="Calibri"/>
              <a:ea typeface="Calibri"/>
              <a:cs typeface="Calibri"/>
              <a:sym typeface="Calibri"/>
            </a:endParaRPr>
          </a:p>
        </p:txBody>
      </p:sp>
      <p:sp>
        <p:nvSpPr>
          <p:cNvPr id="218" name="Google Shape;218;g2053b2e7ab_1_10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053b2e7ab_1_1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g2053b2e7ab_1_114: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100">
                <a:solidFill>
                  <a:schemeClr val="dk1"/>
                </a:solidFill>
                <a:latin typeface="Calibri"/>
                <a:ea typeface="Calibri"/>
                <a:cs typeface="Calibri"/>
                <a:sym typeface="Calibri"/>
              </a:rPr>
              <a:t>6. Many people accepted the teaching of Jesus and decided to be baptised.</a:t>
            </a:r>
            <a:endParaRPr b="0" i="0" sz="1100" u="none" cap="none" strike="noStrike">
              <a:solidFill>
                <a:schemeClr val="dk1"/>
              </a:solidFill>
              <a:latin typeface="Calibri"/>
              <a:ea typeface="Calibri"/>
              <a:cs typeface="Calibri"/>
              <a:sym typeface="Calibri"/>
            </a:endParaRPr>
          </a:p>
        </p:txBody>
      </p:sp>
      <p:sp>
        <p:nvSpPr>
          <p:cNvPr id="226" name="Google Shape;226;g2053b2e7ab_1_1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053b2e7ab_1_1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2053b2e7ab_1_121: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100">
                <a:solidFill>
                  <a:schemeClr val="dk1"/>
                </a:solidFill>
                <a:latin typeface="Calibri"/>
                <a:ea typeface="Calibri"/>
                <a:cs typeface="Calibri"/>
                <a:sym typeface="Calibri"/>
              </a:rPr>
              <a:t>7. Even Simon the Sorcerer was baptised. After that, Simon followed Philip everywhere and watched him perform miracles.</a:t>
            </a:r>
            <a:endParaRPr b="0" i="0" sz="1100" u="none" cap="none" strike="noStrike">
              <a:solidFill>
                <a:schemeClr val="dk1"/>
              </a:solidFill>
              <a:latin typeface="Calibri"/>
              <a:ea typeface="Calibri"/>
              <a:cs typeface="Calibri"/>
              <a:sym typeface="Calibri"/>
            </a:endParaRPr>
          </a:p>
        </p:txBody>
      </p:sp>
      <p:sp>
        <p:nvSpPr>
          <p:cNvPr id="234" name="Google Shape;234;g2053b2e7ab_1_1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053b2e7ab_1_1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2053b2e7ab_1_128: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100">
                <a:solidFill>
                  <a:schemeClr val="dk1"/>
                </a:solidFill>
                <a:latin typeface="Calibri"/>
                <a:ea typeface="Calibri"/>
                <a:cs typeface="Calibri"/>
                <a:sym typeface="Calibri"/>
              </a:rPr>
              <a:t>8. The good news about the Samaritans spread to the Apostles in Jerusalem. Two of the Apostles, Peter and John travelled to Samaria to see Philip and the new followers of Jesus.</a:t>
            </a:r>
            <a:endParaRPr sz="1100">
              <a:solidFill>
                <a:schemeClr val="dk1"/>
              </a:solidFill>
              <a:latin typeface="Calibri"/>
              <a:ea typeface="Calibri"/>
              <a:cs typeface="Calibri"/>
              <a:sym typeface="Calibri"/>
            </a:endParaRPr>
          </a:p>
        </p:txBody>
      </p:sp>
      <p:sp>
        <p:nvSpPr>
          <p:cNvPr id="242" name="Google Shape;242;g2053b2e7ab_1_1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053b2e7ab_1_1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2053b2e7ab_1_135: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100">
                <a:solidFill>
                  <a:schemeClr val="dk1"/>
                </a:solidFill>
                <a:latin typeface="Calibri"/>
                <a:ea typeface="Calibri"/>
                <a:cs typeface="Calibri"/>
                <a:sym typeface="Calibri"/>
              </a:rPr>
              <a:t>9. Peter and John remembered a time when Jesus told the Apostles that they had an important job to do. They knew Jesus better than anyone else, and they were to make sure people knew that Jesus wanted everyone to be part of the family of God. The Holy Spirit would give them special power to do this.</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 sz="1100">
                <a:solidFill>
                  <a:schemeClr val="dk1"/>
                </a:solidFill>
                <a:latin typeface="Calibri"/>
                <a:ea typeface="Calibri"/>
                <a:cs typeface="Calibri"/>
                <a:sym typeface="Calibri"/>
              </a:rPr>
              <a:t>Peter and John laid their hands on some of the people in Samaria and gave them the power to do miracles like Philip had been doing.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 sz="1100">
                <a:solidFill>
                  <a:schemeClr val="dk1"/>
                </a:solidFill>
                <a:latin typeface="Calibri"/>
                <a:ea typeface="Calibri"/>
                <a:cs typeface="Calibri"/>
                <a:sym typeface="Calibri"/>
              </a:rPr>
              <a:t>Everyone was amazed These Samaritans were receiving powers from the Holy Spirit just like other believers in Jesus had.</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250" name="Google Shape;250;g2053b2e7ab_1_1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685800" y="1122363"/>
            <a:ext cx="7772400" cy="2387600"/>
          </a:xfrm>
          <a:prstGeom prst="rect">
            <a:avLst/>
          </a:prstGeom>
          <a:noFill/>
          <a:ln>
            <a:noFill/>
          </a:ln>
        </p:spPr>
        <p:txBody>
          <a:bodyPr anchorCtr="0" anchor="b" bIns="91425" lIns="91425" spcFirstLastPara="1" rIns="91425" wrap="square" tIns="91425">
            <a:noAutofit/>
          </a:bodyPr>
          <a:lstStyle>
            <a:lvl1pPr indent="0" lvl="0" marL="0" marR="0" rtl="0" algn="ctr">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8" name="Google Shape;58;p14"/>
          <p:cNvSpPr txBox="1"/>
          <p:nvPr>
            <p:ph idx="1" type="subTitle"/>
          </p:nvPr>
        </p:nvSpPr>
        <p:spPr>
          <a:xfrm>
            <a:off x="1143000" y="3602038"/>
            <a:ext cx="6858000" cy="1655762"/>
          </a:xfrm>
          <a:prstGeom prst="rect">
            <a:avLst/>
          </a:prstGeom>
          <a:noFill/>
          <a:ln>
            <a:noFill/>
          </a:ln>
        </p:spPr>
        <p:txBody>
          <a:bodyPr anchorCtr="0" anchor="t" bIns="91425" lIns="91425" spcFirstLastPara="1" rIns="91425" wrap="square" tIns="91425">
            <a:noAutofit/>
          </a:bodyPr>
          <a:lstStyle>
            <a:lvl1pPr indent="0" lvl="0" marL="0" marR="0" rtl="0" algn="ctr">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spcAft>
                <a:spcPts val="0"/>
              </a:spcAft>
              <a:buClr>
                <a:schemeClr val="dk1"/>
              </a:buClr>
              <a:buSzPts val="2400"/>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spcAft>
                <a:spcPts val="0"/>
              </a:spcAft>
              <a:buClr>
                <a:schemeClr val="dk1"/>
              </a:buClr>
              <a:buSzPts val="2000"/>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9pPr>
          </a:lstStyle>
          <a:p/>
        </p:txBody>
      </p:sp>
      <p:sp>
        <p:nvSpPr>
          <p:cNvPr id="59" name="Google Shape;59;p14"/>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14"/>
          <p:cNvSpPr txBox="1"/>
          <p:nvPr>
            <p:ph idx="11" type="ftr"/>
          </p:nvPr>
        </p:nvSpPr>
        <p:spPr>
          <a:xfrm>
            <a:off x="3028950" y="6356351"/>
            <a:ext cx="497205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14"/>
          <p:cNvSpPr txBox="1"/>
          <p:nvPr>
            <p:ph idx="12" type="sldNum"/>
          </p:nvPr>
        </p:nvSpPr>
        <p:spPr>
          <a:xfrm>
            <a:off x="8001000" y="6356351"/>
            <a:ext cx="51434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15"/>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4" name="Google Shape;64;p15"/>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5"/>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5"/>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16"/>
          <p:cNvSpPr txBox="1"/>
          <p:nvPr>
            <p:ph type="title"/>
          </p:nvPr>
        </p:nvSpPr>
        <p:spPr>
          <a:xfrm>
            <a:off x="629841" y="457200"/>
            <a:ext cx="2949178" cy="16002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9" name="Google Shape;69;p16"/>
          <p:cNvSpPr txBox="1"/>
          <p:nvPr>
            <p:ph idx="1" type="body"/>
          </p:nvPr>
        </p:nvSpPr>
        <p:spPr>
          <a:xfrm>
            <a:off x="3887391" y="987426"/>
            <a:ext cx="4629150" cy="4873625"/>
          </a:xfrm>
          <a:prstGeom prst="rect">
            <a:avLst/>
          </a:prstGeom>
          <a:noFill/>
          <a:ln>
            <a:noFill/>
          </a:ln>
        </p:spPr>
        <p:txBody>
          <a:bodyPr anchorCtr="0" anchor="t" bIns="91425" lIns="91425" spcFirstLastPara="1" rIns="91425" wrap="square" tIns="91425">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0" name="Google Shape;70;p16"/>
          <p:cNvSpPr txBox="1"/>
          <p:nvPr>
            <p:ph idx="2" type="body"/>
          </p:nvPr>
        </p:nvSpPr>
        <p:spPr>
          <a:xfrm>
            <a:off x="629841" y="2057400"/>
            <a:ext cx="2949178" cy="381158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71" name="Google Shape;71;p16"/>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6"/>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6"/>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17"/>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Google Shape;76;p17"/>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7"/>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7"/>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7"/>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0" name="Shape 80"/>
        <p:cNvGrpSpPr/>
        <p:nvPr/>
      </p:nvGrpSpPr>
      <p:grpSpPr>
        <a:xfrm>
          <a:off x="0" y="0"/>
          <a:ext cx="0" cy="0"/>
          <a:chOff x="0" y="0"/>
          <a:chExt cx="0" cy="0"/>
        </a:xfrm>
      </p:grpSpPr>
      <p:sp>
        <p:nvSpPr>
          <p:cNvPr id="81" name="Google Shape;81;p18"/>
          <p:cNvSpPr txBox="1"/>
          <p:nvPr>
            <p:ph type="title"/>
          </p:nvPr>
        </p:nvSpPr>
        <p:spPr>
          <a:xfrm>
            <a:off x="623888" y="1709739"/>
            <a:ext cx="7886700" cy="2852737"/>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2" name="Google Shape;82;p18"/>
          <p:cNvSpPr txBox="1"/>
          <p:nvPr>
            <p:ph idx="1" type="body"/>
          </p:nvPr>
        </p:nvSpPr>
        <p:spPr>
          <a:xfrm>
            <a:off x="623888" y="4589464"/>
            <a:ext cx="7886700" cy="150018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4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20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9pPr>
          </a:lstStyle>
          <a:p/>
        </p:txBody>
      </p:sp>
      <p:sp>
        <p:nvSpPr>
          <p:cNvPr id="83" name="Google Shape;83;p18"/>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8"/>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8"/>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6" name="Shape 86"/>
        <p:cNvGrpSpPr/>
        <p:nvPr/>
      </p:nvGrpSpPr>
      <p:grpSpPr>
        <a:xfrm>
          <a:off x="0" y="0"/>
          <a:ext cx="0" cy="0"/>
          <a:chOff x="0" y="0"/>
          <a:chExt cx="0" cy="0"/>
        </a:xfrm>
      </p:grpSpPr>
      <p:sp>
        <p:nvSpPr>
          <p:cNvPr id="87" name="Google Shape;87;p19"/>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8" name="Google Shape;88;p19"/>
          <p:cNvSpPr txBox="1"/>
          <p:nvPr>
            <p:ph idx="1" type="body"/>
          </p:nvPr>
        </p:nvSpPr>
        <p:spPr>
          <a:xfrm>
            <a:off x="628650" y="1825625"/>
            <a:ext cx="38862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19"/>
          <p:cNvSpPr txBox="1"/>
          <p:nvPr>
            <p:ph idx="2" type="body"/>
          </p:nvPr>
        </p:nvSpPr>
        <p:spPr>
          <a:xfrm>
            <a:off x="4629150" y="1825625"/>
            <a:ext cx="38862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19"/>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9"/>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9"/>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3" name="Shape 93"/>
        <p:cNvGrpSpPr/>
        <p:nvPr/>
      </p:nvGrpSpPr>
      <p:grpSpPr>
        <a:xfrm>
          <a:off x="0" y="0"/>
          <a:ext cx="0" cy="0"/>
          <a:chOff x="0" y="0"/>
          <a:chExt cx="0" cy="0"/>
        </a:xfrm>
      </p:grpSpPr>
      <p:sp>
        <p:nvSpPr>
          <p:cNvPr id="94" name="Google Shape;94;p20"/>
          <p:cNvSpPr txBox="1"/>
          <p:nvPr>
            <p:ph type="title"/>
          </p:nvPr>
        </p:nvSpPr>
        <p:spPr>
          <a:xfrm>
            <a:off x="629841"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95" name="Google Shape;95;p20"/>
          <p:cNvSpPr txBox="1"/>
          <p:nvPr>
            <p:ph idx="1" type="body"/>
          </p:nvPr>
        </p:nvSpPr>
        <p:spPr>
          <a:xfrm>
            <a:off x="629842" y="1681163"/>
            <a:ext cx="3868340" cy="8239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96" name="Google Shape;96;p20"/>
          <p:cNvSpPr txBox="1"/>
          <p:nvPr>
            <p:ph idx="2" type="body"/>
          </p:nvPr>
        </p:nvSpPr>
        <p:spPr>
          <a:xfrm>
            <a:off x="629842" y="2505075"/>
            <a:ext cx="3868340" cy="368458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p20"/>
          <p:cNvSpPr txBox="1"/>
          <p:nvPr>
            <p:ph idx="3" type="body"/>
          </p:nvPr>
        </p:nvSpPr>
        <p:spPr>
          <a:xfrm>
            <a:off x="4629150" y="1681163"/>
            <a:ext cx="3887391" cy="8239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98" name="Google Shape;98;p20"/>
          <p:cNvSpPr txBox="1"/>
          <p:nvPr>
            <p:ph idx="4" type="body"/>
          </p:nvPr>
        </p:nvSpPr>
        <p:spPr>
          <a:xfrm>
            <a:off x="4629150" y="2505075"/>
            <a:ext cx="3887391" cy="368458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 name="Google Shape;99;p20"/>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Google Shape;100;p20"/>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Google Shape;101;p20"/>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21"/>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21"/>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1"/>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457200"/>
            <a:ext cx="2949178" cy="16002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08" name="Google Shape;108;p22"/>
          <p:cNvSpPr/>
          <p:nvPr>
            <p:ph idx="2" type="pic"/>
          </p:nvPr>
        </p:nvSpPr>
        <p:spPr>
          <a:xfrm>
            <a:off x="3887391" y="987426"/>
            <a:ext cx="4629150" cy="4873625"/>
          </a:xfrm>
          <a:prstGeom prst="rect">
            <a:avLst/>
          </a:prstGeom>
          <a:noFill/>
          <a:ln>
            <a:noFill/>
          </a:ln>
        </p:spPr>
        <p:txBody>
          <a:bodyPr anchorCtr="0" anchor="t" bIns="91425" lIns="91425" spcFirstLastPara="1" rIns="91425" wrap="square" tIns="91425">
            <a:noAutofit/>
          </a:bodyPr>
          <a:lstStyle>
            <a:lvl1pPr indent="0" lvl="0" marL="0" marR="0" rtl="0" algn="l">
              <a:lnSpc>
                <a:spcPct val="90000"/>
              </a:lnSpc>
              <a:spcBef>
                <a:spcPts val="100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629841" y="2057400"/>
            <a:ext cx="2949178" cy="381158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110" name="Google Shape;110;p22"/>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22"/>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22"/>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5" name="Google Shape;115;p23"/>
          <p:cNvSpPr txBox="1"/>
          <p:nvPr>
            <p:ph idx="1" type="body"/>
          </p:nvPr>
        </p:nvSpPr>
        <p:spPr>
          <a:xfrm rot="5400000">
            <a:off x="2396331" y="57944"/>
            <a:ext cx="4351338" cy="7886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 name="Google Shape;116;p23"/>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4623593" y="2285206"/>
            <a:ext cx="5811838" cy="1971675"/>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21" name="Google Shape;121;p24"/>
          <p:cNvSpPr txBox="1"/>
          <p:nvPr>
            <p:ph idx="1" type="body"/>
          </p:nvPr>
        </p:nvSpPr>
        <p:spPr>
          <a:xfrm rot="5400000">
            <a:off x="623093" y="370681"/>
            <a:ext cx="5811838" cy="5800725"/>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 name="Google Shape;122;p24"/>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4"/>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4"/>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1" name="Shape 131"/>
        <p:cNvGrpSpPr/>
        <p:nvPr/>
      </p:nvGrpSpPr>
      <p:grpSpPr>
        <a:xfrm>
          <a:off x="0" y="0"/>
          <a:ext cx="0" cy="0"/>
          <a:chOff x="0" y="0"/>
          <a:chExt cx="0" cy="0"/>
        </a:xfrm>
      </p:grpSpPr>
      <p:sp>
        <p:nvSpPr>
          <p:cNvPr id="132" name="Google Shape;132;p2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2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2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6" name="Shape 136"/>
        <p:cNvGrpSpPr/>
        <p:nvPr/>
      </p:nvGrpSpPr>
      <p:grpSpPr>
        <a:xfrm>
          <a:off x="0" y="0"/>
          <a:ext cx="0" cy="0"/>
          <a:chOff x="0" y="0"/>
          <a:chExt cx="0" cy="0"/>
        </a:xfrm>
      </p:grpSpPr>
      <p:sp>
        <p:nvSpPr>
          <p:cNvPr id="137" name="Google Shape;137;p2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2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2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2" name="Shape 142"/>
        <p:cNvGrpSpPr/>
        <p:nvPr/>
      </p:nvGrpSpPr>
      <p:grpSpPr>
        <a:xfrm>
          <a:off x="0" y="0"/>
          <a:ext cx="0" cy="0"/>
          <a:chOff x="0" y="0"/>
          <a:chExt cx="0" cy="0"/>
        </a:xfrm>
      </p:grpSpPr>
      <p:sp>
        <p:nvSpPr>
          <p:cNvPr id="143" name="Google Shape;143;p28"/>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28"/>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5" name="Google Shape;145;p2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2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8" name="Shape 148"/>
        <p:cNvGrpSpPr/>
        <p:nvPr/>
      </p:nvGrpSpPr>
      <p:grpSpPr>
        <a:xfrm>
          <a:off x="0" y="0"/>
          <a:ext cx="0" cy="0"/>
          <a:chOff x="0" y="0"/>
          <a:chExt cx="0" cy="0"/>
        </a:xfrm>
      </p:grpSpPr>
      <p:sp>
        <p:nvSpPr>
          <p:cNvPr id="149" name="Google Shape;149;p2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29"/>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29"/>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2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2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5" name="Shape 155"/>
        <p:cNvGrpSpPr/>
        <p:nvPr/>
      </p:nvGrpSpPr>
      <p:grpSpPr>
        <a:xfrm>
          <a:off x="0" y="0"/>
          <a:ext cx="0" cy="0"/>
          <a:chOff x="0" y="0"/>
          <a:chExt cx="0" cy="0"/>
        </a:xfrm>
      </p:grpSpPr>
      <p:sp>
        <p:nvSpPr>
          <p:cNvPr id="156" name="Google Shape;156;p3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3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8" name="Google Shape;158;p3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3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0" name="Google Shape;160;p3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3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3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4" name="Shape 164"/>
        <p:cNvGrpSpPr/>
        <p:nvPr/>
      </p:nvGrpSpPr>
      <p:grpSpPr>
        <a:xfrm>
          <a:off x="0" y="0"/>
          <a:ext cx="0" cy="0"/>
          <a:chOff x="0" y="0"/>
          <a:chExt cx="0" cy="0"/>
        </a:xfrm>
      </p:grpSpPr>
      <p:sp>
        <p:nvSpPr>
          <p:cNvPr id="165" name="Google Shape;165;p3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31"/>
          <p:cNvSpPr/>
          <p:nvPr>
            <p:ph idx="2" type="pic"/>
          </p:nvPr>
        </p:nvSpPr>
        <p:spPr>
          <a:xfrm>
            <a:off x="3887391" y="987426"/>
            <a:ext cx="4629150" cy="4873625"/>
          </a:xfrm>
          <a:prstGeom prst="rect">
            <a:avLst/>
          </a:prstGeom>
          <a:noFill/>
          <a:ln>
            <a:noFill/>
          </a:ln>
        </p:spPr>
      </p:sp>
      <p:sp>
        <p:nvSpPr>
          <p:cNvPr id="167" name="Google Shape;167;p31"/>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8" name="Google Shape;168;p3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3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1" name="Shape 171"/>
        <p:cNvGrpSpPr/>
        <p:nvPr/>
      </p:nvGrpSpPr>
      <p:grpSpPr>
        <a:xfrm>
          <a:off x="0" y="0"/>
          <a:ext cx="0" cy="0"/>
          <a:chOff x="0" y="0"/>
          <a:chExt cx="0" cy="0"/>
        </a:xfrm>
      </p:grpSpPr>
      <p:sp>
        <p:nvSpPr>
          <p:cNvPr id="172" name="Google Shape;172;p3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32"/>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3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3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7" name="Shape 177"/>
        <p:cNvGrpSpPr/>
        <p:nvPr/>
      </p:nvGrpSpPr>
      <p:grpSpPr>
        <a:xfrm>
          <a:off x="0" y="0"/>
          <a:ext cx="0" cy="0"/>
          <a:chOff x="0" y="0"/>
          <a:chExt cx="0" cy="0"/>
        </a:xfrm>
      </p:grpSpPr>
      <p:sp>
        <p:nvSpPr>
          <p:cNvPr id="178" name="Google Shape;178;p33"/>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33"/>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3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3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theme" Target="../theme/theme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2" name="Google Shape;52;p13"/>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7" name="Google Shape;127;p2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2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9" name="Google Shape;129;p2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0" name="Google Shape;130;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hyperlink" Target="http://www.missionbibleclass.org/" TargetMode="External"/><Relationship Id="rId10" Type="http://schemas.openxmlformats.org/officeDocument/2006/relationships/hyperlink" Target="http://www.missionbibleclass.org/" TargetMode="External"/><Relationship Id="rId9" Type="http://schemas.openxmlformats.org/officeDocument/2006/relationships/hyperlink" Target="https://creativecommons.org/licenses/by-sa/3.0/" TargetMode="External"/><Relationship Id="rId5" Type="http://schemas.openxmlformats.org/officeDocument/2006/relationships/hyperlink" Target="http://www.missionbibleclass.org/" TargetMode="External"/><Relationship Id="rId6" Type="http://schemas.openxmlformats.org/officeDocument/2006/relationships/hyperlink" Target="http://sweetpublishing.com/" TargetMode="External"/><Relationship Id="rId7" Type="http://schemas.openxmlformats.org/officeDocument/2006/relationships/hyperlink" Target="http://www.freebibleimages.org/" TargetMode="External"/><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4"/>
          <p:cNvSpPr txBox="1"/>
          <p:nvPr>
            <p:ph idx="11" type="ftr"/>
          </p:nvPr>
        </p:nvSpPr>
        <p:spPr>
          <a:xfrm>
            <a:off x="3028950" y="6356351"/>
            <a:ext cx="497205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 sz="1200" u="none" cap="none" strike="noStrike">
                <a:solidFill>
                  <a:srgbClr val="888888"/>
                </a:solidFill>
                <a:latin typeface="Calibri"/>
                <a:ea typeface="Calibri"/>
                <a:cs typeface="Calibri"/>
                <a:sym typeface="Calibri"/>
              </a:rPr>
              <a:t>Simon the Sorcerer -    Acts 8:</a:t>
            </a:r>
            <a:r>
              <a:rPr lang="en"/>
              <a:t>5</a:t>
            </a:r>
            <a:r>
              <a:rPr b="0" i="0" lang="en" sz="1200" u="none" cap="none" strike="noStrike">
                <a:solidFill>
                  <a:srgbClr val="888888"/>
                </a:solidFill>
                <a:latin typeface="Calibri"/>
                <a:ea typeface="Calibri"/>
                <a:cs typeface="Calibri"/>
                <a:sym typeface="Calibri"/>
              </a:rPr>
              <a:t>-25  www.missionbibleclass.org</a:t>
            </a:r>
            <a:endParaRPr/>
          </a:p>
        </p:txBody>
      </p:sp>
      <p:sp>
        <p:nvSpPr>
          <p:cNvPr id="189" name="Google Shape;189;p34"/>
          <p:cNvSpPr txBox="1"/>
          <p:nvPr>
            <p:ph idx="12" type="sldNum"/>
          </p:nvPr>
        </p:nvSpPr>
        <p:spPr>
          <a:xfrm>
            <a:off x="8001000" y="6356351"/>
            <a:ext cx="514349"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90" name="Google Shape;190;p34"/>
          <p:cNvPicPr preferRelativeResize="0"/>
          <p:nvPr/>
        </p:nvPicPr>
        <p:blipFill>
          <a:blip r:embed="rId3">
            <a:alphaModFix/>
          </a:blip>
          <a:stretch>
            <a:fillRect/>
          </a:stretch>
        </p:blipFill>
        <p:spPr>
          <a:xfrm>
            <a:off x="0" y="0"/>
            <a:ext cx="914399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43"/>
          <p:cNvPicPr preferRelativeResize="0"/>
          <p:nvPr/>
        </p:nvPicPr>
        <p:blipFill rotWithShape="1">
          <a:blip r:embed="rId3">
            <a:alphaModFix/>
          </a:blip>
          <a:srcRect b="932" l="0" r="0" t="932"/>
          <a:stretch/>
        </p:blipFill>
        <p:spPr>
          <a:xfrm>
            <a:off x="0" y="0"/>
            <a:ext cx="9317700" cy="6858000"/>
          </a:xfrm>
          <a:prstGeom prst="rect">
            <a:avLst/>
          </a:prstGeom>
          <a:noFill/>
          <a:ln>
            <a:noFill/>
          </a:ln>
        </p:spPr>
      </p:pic>
      <p:sp>
        <p:nvSpPr>
          <p:cNvPr id="261" name="Google Shape;261;p43"/>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 sz="1000" u="none" cap="none" strike="noStrike">
                <a:solidFill>
                  <a:schemeClr val="lt1"/>
                </a:solidFill>
                <a:latin typeface="Calibri"/>
                <a:ea typeface="Calibri"/>
                <a:cs typeface="Calibri"/>
                <a:sym typeface="Calibri"/>
              </a:rPr>
              <a:t>Simon the Sorcerer -    Acts 8:</a:t>
            </a:r>
            <a:r>
              <a:rPr lang="en" sz="1000">
                <a:solidFill>
                  <a:schemeClr val="lt1"/>
                </a:solidFill>
              </a:rPr>
              <a:t>5</a:t>
            </a:r>
            <a:r>
              <a:rPr b="0" i="0" lang="en" sz="1000" u="none" cap="none" strike="noStrike">
                <a:solidFill>
                  <a:schemeClr val="lt1"/>
                </a:solidFill>
                <a:latin typeface="Calibri"/>
                <a:ea typeface="Calibri"/>
                <a:cs typeface="Calibri"/>
                <a:sym typeface="Calibri"/>
              </a:rPr>
              <a:t>-25  www.missionbibleclass.org</a:t>
            </a:r>
            <a:endParaRPr sz="1000">
              <a:solidFill>
                <a:schemeClr val="lt1"/>
              </a:solidFill>
            </a:endParaRPr>
          </a:p>
        </p:txBody>
      </p:sp>
      <p:sp>
        <p:nvSpPr>
          <p:cNvPr id="262" name="Google Shape;262;p43"/>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000" u="none" cap="none" strike="noStrike">
                <a:solidFill>
                  <a:schemeClr val="lt1"/>
                </a:solidFill>
                <a:latin typeface="Calibri"/>
                <a:ea typeface="Calibri"/>
                <a:cs typeface="Calibri"/>
                <a:sym typeface="Calibri"/>
              </a:rPr>
              <a:t>‹#›</a:t>
            </a:fld>
            <a:endParaRPr b="0" i="0" sz="10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44"/>
          <p:cNvPicPr preferRelativeResize="0"/>
          <p:nvPr/>
        </p:nvPicPr>
        <p:blipFill rotWithShape="1">
          <a:blip r:embed="rId3">
            <a:alphaModFix/>
          </a:blip>
          <a:srcRect b="0" l="139" r="149" t="0"/>
          <a:stretch/>
        </p:blipFill>
        <p:spPr>
          <a:xfrm>
            <a:off x="0" y="0"/>
            <a:ext cx="9117900" cy="6858000"/>
          </a:xfrm>
          <a:prstGeom prst="rect">
            <a:avLst/>
          </a:prstGeom>
          <a:noFill/>
          <a:ln>
            <a:noFill/>
          </a:ln>
        </p:spPr>
      </p:pic>
      <p:sp>
        <p:nvSpPr>
          <p:cNvPr id="269" name="Google Shape;269;p44"/>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 sz="1000" u="none" cap="none" strike="noStrike">
                <a:solidFill>
                  <a:schemeClr val="lt1"/>
                </a:solidFill>
                <a:latin typeface="Calibri"/>
                <a:ea typeface="Calibri"/>
                <a:cs typeface="Calibri"/>
                <a:sym typeface="Calibri"/>
              </a:rPr>
              <a:t>Simon the Sorcerer -    Acts 8:</a:t>
            </a:r>
            <a:r>
              <a:rPr lang="en" sz="1000">
                <a:solidFill>
                  <a:schemeClr val="lt1"/>
                </a:solidFill>
              </a:rPr>
              <a:t>5</a:t>
            </a:r>
            <a:r>
              <a:rPr b="0" i="0" lang="en" sz="1000" u="none" cap="none" strike="noStrike">
                <a:solidFill>
                  <a:schemeClr val="lt1"/>
                </a:solidFill>
                <a:latin typeface="Calibri"/>
                <a:ea typeface="Calibri"/>
                <a:cs typeface="Calibri"/>
                <a:sym typeface="Calibri"/>
              </a:rPr>
              <a:t>-25  www.missionbibleclass.org</a:t>
            </a:r>
            <a:endParaRPr sz="1000">
              <a:solidFill>
                <a:schemeClr val="lt1"/>
              </a:solidFill>
            </a:endParaRPr>
          </a:p>
        </p:txBody>
      </p:sp>
      <p:sp>
        <p:nvSpPr>
          <p:cNvPr id="270" name="Google Shape;270;p44"/>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000" u="none" cap="none" strike="noStrike">
                <a:solidFill>
                  <a:schemeClr val="lt1"/>
                </a:solidFill>
                <a:latin typeface="Calibri"/>
                <a:ea typeface="Calibri"/>
                <a:cs typeface="Calibri"/>
                <a:sym typeface="Calibri"/>
              </a:rPr>
              <a:t>‹#›</a:t>
            </a:fld>
            <a:endParaRPr b="0" i="0" sz="10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45"/>
          <p:cNvPicPr preferRelativeResize="0"/>
          <p:nvPr/>
        </p:nvPicPr>
        <p:blipFill rotWithShape="1">
          <a:blip r:embed="rId3">
            <a:alphaModFix/>
          </a:blip>
          <a:srcRect b="748" l="0" r="0" t="748"/>
          <a:stretch/>
        </p:blipFill>
        <p:spPr>
          <a:xfrm>
            <a:off x="0" y="0"/>
            <a:ext cx="9282600" cy="6858000"/>
          </a:xfrm>
          <a:prstGeom prst="rect">
            <a:avLst/>
          </a:prstGeom>
          <a:noFill/>
          <a:ln>
            <a:noFill/>
          </a:ln>
        </p:spPr>
      </p:pic>
      <p:sp>
        <p:nvSpPr>
          <p:cNvPr id="277" name="Google Shape;277;p45"/>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 sz="1000" u="none" cap="none" strike="noStrike">
                <a:solidFill>
                  <a:schemeClr val="lt1"/>
                </a:solidFill>
                <a:latin typeface="Calibri"/>
                <a:ea typeface="Calibri"/>
                <a:cs typeface="Calibri"/>
                <a:sym typeface="Calibri"/>
              </a:rPr>
              <a:t>Simon the Sorcerer -    Acts 8:</a:t>
            </a:r>
            <a:r>
              <a:rPr lang="en" sz="1000">
                <a:solidFill>
                  <a:schemeClr val="lt1"/>
                </a:solidFill>
              </a:rPr>
              <a:t>5</a:t>
            </a:r>
            <a:r>
              <a:rPr b="0" i="0" lang="en" sz="1000" u="none" cap="none" strike="noStrike">
                <a:solidFill>
                  <a:schemeClr val="lt1"/>
                </a:solidFill>
                <a:latin typeface="Calibri"/>
                <a:ea typeface="Calibri"/>
                <a:cs typeface="Calibri"/>
                <a:sym typeface="Calibri"/>
              </a:rPr>
              <a:t>-25  www.missionbibleclass.org</a:t>
            </a:r>
            <a:endParaRPr sz="1000">
              <a:solidFill>
                <a:schemeClr val="lt1"/>
              </a:solidFill>
            </a:endParaRPr>
          </a:p>
        </p:txBody>
      </p:sp>
      <p:sp>
        <p:nvSpPr>
          <p:cNvPr id="278" name="Google Shape;278;p45"/>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000" u="none" cap="none" strike="noStrike">
                <a:solidFill>
                  <a:schemeClr val="lt1"/>
                </a:solidFill>
                <a:latin typeface="Calibri"/>
                <a:ea typeface="Calibri"/>
                <a:cs typeface="Calibri"/>
                <a:sym typeface="Calibri"/>
              </a:rPr>
              <a:t>‹#›</a:t>
            </a:fld>
            <a:endParaRPr b="0" i="0" sz="10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6"/>
          <p:cNvSpPr txBox="1"/>
          <p:nvPr>
            <p:ph type="title"/>
          </p:nvPr>
        </p:nvSpPr>
        <p:spPr>
          <a:xfrm>
            <a:off x="629841" y="457200"/>
            <a:ext cx="7880314" cy="623455"/>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3200" u="none" cap="none" strike="noStrike">
                <a:solidFill>
                  <a:schemeClr val="dk1"/>
                </a:solidFill>
                <a:latin typeface="Calibri"/>
                <a:ea typeface="Calibri"/>
                <a:cs typeface="Calibri"/>
                <a:sym typeface="Calibri"/>
              </a:rPr>
              <a:t>Teacher Notes Page 1</a:t>
            </a:r>
            <a:endParaRPr b="0" i="0" sz="3200" u="none" cap="none" strike="noStrike">
              <a:solidFill>
                <a:schemeClr val="dk1"/>
              </a:solidFill>
              <a:latin typeface="Calibri"/>
              <a:ea typeface="Calibri"/>
              <a:cs typeface="Calibri"/>
              <a:sym typeface="Calibri"/>
            </a:endParaRPr>
          </a:p>
        </p:txBody>
      </p:sp>
      <p:sp>
        <p:nvSpPr>
          <p:cNvPr id="284" name="Google Shape;284;p46"/>
          <p:cNvSpPr txBox="1"/>
          <p:nvPr>
            <p:ph idx="2" type="body"/>
          </p:nvPr>
        </p:nvSpPr>
        <p:spPr>
          <a:xfrm>
            <a:off x="629850" y="1150250"/>
            <a:ext cx="3657600" cy="520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i="0" lang="en" sz="1100" u="none" cap="none" strike="noStrike"/>
              <a:t>1.  Cover: Simon the Sorcerer  Acts 8:</a:t>
            </a:r>
            <a:r>
              <a:rPr lang="en" sz="1100"/>
              <a:t>5</a:t>
            </a:r>
            <a:r>
              <a:rPr i="0" lang="en" sz="1100" u="none" cap="none" strike="noStrike"/>
              <a:t>-25</a:t>
            </a:r>
            <a:endParaRPr sz="1100"/>
          </a:p>
          <a:p>
            <a:pPr indent="0" lvl="0" marL="0" marR="0" rtl="0" algn="l">
              <a:lnSpc>
                <a:spcPct val="100000"/>
              </a:lnSpc>
              <a:spcBef>
                <a:spcPts val="600"/>
              </a:spcBef>
              <a:spcAft>
                <a:spcPts val="0"/>
              </a:spcAft>
              <a:buClr>
                <a:schemeClr val="dk1"/>
              </a:buClr>
              <a:buFont typeface="Arial"/>
              <a:buNone/>
            </a:pPr>
            <a:r>
              <a:rPr i="0" lang="en" sz="1100" u="none" cap="none" strike="noStrike"/>
              <a:t> </a:t>
            </a:r>
            <a:r>
              <a:rPr lang="en" sz="1100"/>
              <a:t>2. To persecute someone is to cause harm to them on purpose so that they suffer. In Jerusalem, some people persecuted followers of Jesus. Many followers of Jesus began to leave Jerusalem and move to other places.</a:t>
            </a:r>
            <a:endParaRPr sz="1100"/>
          </a:p>
          <a:p>
            <a:pPr indent="0" lvl="0" marL="0" rtl="0" algn="l">
              <a:lnSpc>
                <a:spcPct val="100000"/>
              </a:lnSpc>
              <a:spcBef>
                <a:spcPts val="1200"/>
              </a:spcBef>
              <a:spcAft>
                <a:spcPts val="0"/>
              </a:spcAft>
              <a:buClr>
                <a:schemeClr val="dk1"/>
              </a:buClr>
              <a:buSzPts val="1100"/>
              <a:buFont typeface="Arial"/>
              <a:buNone/>
            </a:pPr>
            <a:r>
              <a:rPr lang="en" sz="1100"/>
              <a:t>3. Wherever the followers of Jesus went, they preached about Jesus. One of these Jesus followers was Philip. He was a man who was wise and lived according to the Holy Spirit. Because he had been with the Apostles, he could perform miracles to prove that the word of God about Jesus was true. Philip travelled to Samaria and told the people there about Jesus.</a:t>
            </a:r>
            <a:endParaRPr sz="1100"/>
          </a:p>
          <a:p>
            <a:pPr indent="0" lvl="0" marL="0" rtl="0" algn="l">
              <a:lnSpc>
                <a:spcPct val="100000"/>
              </a:lnSpc>
              <a:spcBef>
                <a:spcPts val="1200"/>
              </a:spcBef>
              <a:spcAft>
                <a:spcPts val="0"/>
              </a:spcAft>
              <a:buClr>
                <a:schemeClr val="dk1"/>
              </a:buClr>
              <a:buSzPts val="1100"/>
              <a:buFont typeface="Arial"/>
              <a:buNone/>
            </a:pPr>
            <a:r>
              <a:rPr lang="en" sz="1100"/>
              <a:t>4. Simon was a famous magician who lived in Samaria. Simon performed magic tricks, and everyone thought he was amazing. They even said that he had power like a god.</a:t>
            </a:r>
            <a:endParaRPr sz="1100"/>
          </a:p>
          <a:p>
            <a:pPr indent="0" lvl="0" marL="0" rtl="0" algn="l">
              <a:lnSpc>
                <a:spcPct val="100000"/>
              </a:lnSpc>
              <a:spcBef>
                <a:spcPts val="1200"/>
              </a:spcBef>
              <a:spcAft>
                <a:spcPts val="0"/>
              </a:spcAft>
              <a:buClr>
                <a:schemeClr val="dk1"/>
              </a:buClr>
              <a:buSzPts val="1100"/>
              <a:buFont typeface="Arial"/>
              <a:buNone/>
            </a:pPr>
            <a:r>
              <a:rPr lang="en" sz="1100"/>
              <a:t>5. But when Philip told the Samaritans the good news of Jesus Christ, many of them believed. When the people saw the miracles Philip performed by the power of the Holy Spirit, they knew that miracles from God were much better than just magic tricks that people could do. Anyone can explain a magic trick. But a miracle cannot be explained by science and can only be done through the power of God. </a:t>
            </a:r>
            <a:endParaRPr sz="1100"/>
          </a:p>
          <a:p>
            <a:pPr indent="0" lvl="0" marL="0" rtl="0" algn="l">
              <a:lnSpc>
                <a:spcPct val="100000"/>
              </a:lnSpc>
              <a:spcBef>
                <a:spcPts val="1200"/>
              </a:spcBef>
              <a:spcAft>
                <a:spcPts val="1200"/>
              </a:spcAft>
              <a:buClr>
                <a:schemeClr val="dk1"/>
              </a:buClr>
              <a:buSzPts val="1100"/>
              <a:buFont typeface="Arial"/>
              <a:buNone/>
            </a:pPr>
            <a:r>
              <a:rPr lang="en" sz="1100"/>
              <a:t>6. Many people accepted the teaching of Jesus and decided to be baptised.</a:t>
            </a:r>
            <a:endParaRPr sz="1100"/>
          </a:p>
        </p:txBody>
      </p:sp>
      <p:sp>
        <p:nvSpPr>
          <p:cNvPr id="285" name="Google Shape;285;p46"/>
          <p:cNvSpPr txBox="1"/>
          <p:nvPr/>
        </p:nvSpPr>
        <p:spPr>
          <a:xfrm>
            <a:off x="4790213" y="1267691"/>
            <a:ext cx="3443395" cy="493776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t/>
            </a:r>
            <a:endParaRPr b="0" i="0" sz="1200" u="none" cap="none" strike="noStrike">
              <a:solidFill>
                <a:srgbClr val="FF0000"/>
              </a:solidFill>
              <a:latin typeface="Calibri"/>
              <a:ea typeface="Calibri"/>
              <a:cs typeface="Calibri"/>
              <a:sym typeface="Calibri"/>
            </a:endParaRPr>
          </a:p>
        </p:txBody>
      </p:sp>
      <p:sp>
        <p:nvSpPr>
          <p:cNvPr id="286" name="Google Shape;286;p46"/>
          <p:cNvSpPr/>
          <p:nvPr/>
        </p:nvSpPr>
        <p:spPr>
          <a:xfrm>
            <a:off x="4738255" y="1150259"/>
            <a:ext cx="3657600" cy="5067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7. Even Simon the Sorcerer was baptised. After that, Simon followed Philip everywhere and watched him perform miracles.</a:t>
            </a:r>
            <a:endParaRPr sz="11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8. The good news about the Samaritans spread to the Apostles in Jerusalem. Two of the Apostles, Peter and John travelled to Samaria to see Philip and the new followers of Jesus.</a:t>
            </a:r>
            <a:endParaRPr sz="11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9. Peter and John remembered a time when Jesus told the Apostles that they had an important job to do. They knew Jesus better than anyone else, and they were to make sure people knew that Jesus wanted everyone to be part of the family of God. The Holy Spirit would give them special power to do this.</a:t>
            </a:r>
            <a:endParaRPr sz="11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Peter and John laid their hands on some of the people in Samaria and gave them the power to do miracles like Philip had been doing.</a:t>
            </a:r>
            <a:endParaRPr sz="1100">
              <a:solidFill>
                <a:schemeClr val="dk1"/>
              </a:solidFill>
              <a:latin typeface="Calibri"/>
              <a:ea typeface="Calibri"/>
              <a:cs typeface="Calibri"/>
              <a:sym typeface="Calibri"/>
            </a:endParaRPr>
          </a:p>
          <a:p>
            <a:pPr indent="0" lvl="0" marL="0" rtl="0" algn="l">
              <a:spcBef>
                <a:spcPts val="1200"/>
              </a:spcBef>
              <a:spcAft>
                <a:spcPts val="1200"/>
              </a:spcAft>
              <a:buSzPts val="1100"/>
              <a:buNone/>
            </a:pPr>
            <a:r>
              <a:rPr lang="en" sz="1100">
                <a:solidFill>
                  <a:schemeClr val="dk1"/>
                </a:solidFill>
                <a:latin typeface="Calibri"/>
                <a:ea typeface="Calibri"/>
                <a:cs typeface="Calibri"/>
                <a:sym typeface="Calibri"/>
              </a:rPr>
              <a:t>Everyone was amazed These Samaritans were receiving powers from the Holy Spirit just like other believers in Jesus had.</a:t>
            </a:r>
            <a:endParaRPr sz="1100">
              <a:solidFill>
                <a:schemeClr val="dk1"/>
              </a:solidFill>
              <a:latin typeface="Calibri"/>
              <a:ea typeface="Calibri"/>
              <a:cs typeface="Calibri"/>
              <a:sym typeface="Calibri"/>
            </a:endParaRPr>
          </a:p>
        </p:txBody>
      </p:sp>
      <p:sp>
        <p:nvSpPr>
          <p:cNvPr id="287" name="Google Shape;287;p46"/>
          <p:cNvSpPr txBox="1"/>
          <p:nvPr>
            <p:ph idx="11" type="ftr"/>
          </p:nvPr>
        </p:nvSpPr>
        <p:spPr>
          <a:xfrm>
            <a:off x="3028950" y="6356351"/>
            <a:ext cx="5093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 sz="1000" u="none" cap="none" strike="noStrike">
                <a:latin typeface="Calibri"/>
                <a:ea typeface="Calibri"/>
                <a:cs typeface="Calibri"/>
                <a:sym typeface="Calibri"/>
              </a:rPr>
              <a:t>Simon the Sorcerer -    Acts 8:</a:t>
            </a:r>
            <a:r>
              <a:rPr lang="en" sz="1000"/>
              <a:t>5</a:t>
            </a:r>
            <a:r>
              <a:rPr b="0" i="0" lang="en" sz="1000" u="none" cap="none" strike="noStrike">
                <a:latin typeface="Calibri"/>
                <a:ea typeface="Calibri"/>
                <a:cs typeface="Calibri"/>
                <a:sym typeface="Calibri"/>
              </a:rPr>
              <a:t>-25  www.missionbibleclass.org</a:t>
            </a:r>
            <a:endParaRPr sz="1000"/>
          </a:p>
        </p:txBody>
      </p:sp>
      <p:sp>
        <p:nvSpPr>
          <p:cNvPr id="288" name="Google Shape;288;p46"/>
          <p:cNvSpPr txBox="1"/>
          <p:nvPr>
            <p:ph idx="12" type="sldNum"/>
          </p:nvPr>
        </p:nvSpPr>
        <p:spPr>
          <a:xfrm>
            <a:off x="8122596" y="6356351"/>
            <a:ext cx="392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000" u="none" cap="none" strike="noStrike">
                <a:latin typeface="Calibri"/>
                <a:ea typeface="Calibri"/>
                <a:cs typeface="Calibri"/>
                <a:sym typeface="Calibri"/>
              </a:rPr>
              <a:t>‹#›</a:t>
            </a:fld>
            <a:endParaRPr b="0" i="0" sz="1000" u="none" cap="none" strike="noStrike">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7"/>
          <p:cNvSpPr txBox="1"/>
          <p:nvPr>
            <p:ph type="title"/>
          </p:nvPr>
        </p:nvSpPr>
        <p:spPr>
          <a:xfrm>
            <a:off x="629841" y="457200"/>
            <a:ext cx="7880400" cy="6234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3200" u="none" cap="none" strike="noStrike">
                <a:solidFill>
                  <a:schemeClr val="dk1"/>
                </a:solidFill>
                <a:latin typeface="Calibri"/>
                <a:ea typeface="Calibri"/>
                <a:cs typeface="Calibri"/>
                <a:sym typeface="Calibri"/>
              </a:rPr>
              <a:t>Teacher Notes Page </a:t>
            </a:r>
            <a:r>
              <a:rPr lang="en"/>
              <a:t>2</a:t>
            </a:r>
            <a:endParaRPr b="0" i="0" sz="3200" u="none" cap="none" strike="noStrike">
              <a:solidFill>
                <a:schemeClr val="dk1"/>
              </a:solidFill>
              <a:latin typeface="Calibri"/>
              <a:ea typeface="Calibri"/>
              <a:cs typeface="Calibri"/>
              <a:sym typeface="Calibri"/>
            </a:endParaRPr>
          </a:p>
        </p:txBody>
      </p:sp>
      <p:sp>
        <p:nvSpPr>
          <p:cNvPr id="294" name="Google Shape;294;p47"/>
          <p:cNvSpPr txBox="1"/>
          <p:nvPr>
            <p:ph idx="2" type="body"/>
          </p:nvPr>
        </p:nvSpPr>
        <p:spPr>
          <a:xfrm>
            <a:off x="629850" y="1131388"/>
            <a:ext cx="3657600" cy="522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sz="1100"/>
              <a:t>10. Simon watched Peter and John very carefully. They laid hands on people and gave them power, so Simon wanted to be able to do that, too.</a:t>
            </a:r>
            <a:endParaRPr sz="1100"/>
          </a:p>
          <a:p>
            <a:pPr indent="0" lvl="0" marL="0" rtl="0" algn="l">
              <a:lnSpc>
                <a:spcPct val="100000"/>
              </a:lnSpc>
              <a:spcBef>
                <a:spcPts val="1200"/>
              </a:spcBef>
              <a:spcAft>
                <a:spcPts val="0"/>
              </a:spcAft>
              <a:buClr>
                <a:schemeClr val="dk1"/>
              </a:buClr>
              <a:buSzPts val="1100"/>
              <a:buFont typeface="Arial"/>
              <a:buNone/>
            </a:pPr>
            <a:r>
              <a:rPr lang="en" sz="1100"/>
              <a:t>Simon tried to pay Peter and John money and said to them, “Give me this ability, too. I want to lay my hands on people to give them the power of the Holy Spirit, too.”</a:t>
            </a:r>
            <a:endParaRPr sz="1100"/>
          </a:p>
          <a:p>
            <a:pPr indent="0" lvl="0" marL="0" rtl="0" algn="l">
              <a:lnSpc>
                <a:spcPct val="100000"/>
              </a:lnSpc>
              <a:spcBef>
                <a:spcPts val="1200"/>
              </a:spcBef>
              <a:spcAft>
                <a:spcPts val="0"/>
              </a:spcAft>
              <a:buClr>
                <a:schemeClr val="dk1"/>
              </a:buClr>
              <a:buSzPts val="1100"/>
              <a:buFont typeface="Arial"/>
              <a:buNone/>
            </a:pPr>
            <a:r>
              <a:rPr lang="en" sz="1100"/>
              <a:t>11. But Simon was very wrong to think this was about money. This was not magic, this was the power of the Holy Spirit!</a:t>
            </a:r>
            <a:endParaRPr sz="1100"/>
          </a:p>
          <a:p>
            <a:pPr indent="0" lvl="0" marL="0" rtl="0" algn="l">
              <a:lnSpc>
                <a:spcPct val="100000"/>
              </a:lnSpc>
              <a:spcBef>
                <a:spcPts val="1200"/>
              </a:spcBef>
              <a:spcAft>
                <a:spcPts val="0"/>
              </a:spcAft>
              <a:buClr>
                <a:schemeClr val="dk1"/>
              </a:buClr>
              <a:buSzPts val="1100"/>
              <a:buFont typeface="Arial"/>
              <a:buNone/>
            </a:pPr>
            <a:r>
              <a:rPr lang="en" sz="1100"/>
              <a:t>Peter reacted very strongly. How dare Simon think anyone could buy what was only God’s to give? No one can buy the gift of God with money! Peter told Simon that he must repent and ask God for forgiveness.</a:t>
            </a:r>
            <a:endParaRPr sz="1100"/>
          </a:p>
          <a:p>
            <a:pPr indent="0" lvl="0" marL="0" rtl="0" algn="l">
              <a:lnSpc>
                <a:spcPct val="100000"/>
              </a:lnSpc>
              <a:spcBef>
                <a:spcPts val="1200"/>
              </a:spcBef>
              <a:spcAft>
                <a:spcPts val="0"/>
              </a:spcAft>
              <a:buClr>
                <a:schemeClr val="dk1"/>
              </a:buClr>
              <a:buSzPts val="1100"/>
              <a:buFont typeface="Arial"/>
              <a:buNone/>
            </a:pPr>
            <a:r>
              <a:rPr lang="en" sz="1100"/>
              <a:t>Simon asked Peter and John to pray for him.</a:t>
            </a:r>
            <a:endParaRPr sz="1100"/>
          </a:p>
          <a:p>
            <a:pPr indent="0" lvl="0" marL="0" rtl="0" algn="l">
              <a:lnSpc>
                <a:spcPct val="100000"/>
              </a:lnSpc>
              <a:spcBef>
                <a:spcPts val="1200"/>
              </a:spcBef>
              <a:spcAft>
                <a:spcPts val="0"/>
              </a:spcAft>
              <a:buClr>
                <a:schemeClr val="dk1"/>
              </a:buClr>
              <a:buSzPts val="1100"/>
              <a:buFont typeface="Arial"/>
              <a:buNone/>
            </a:pPr>
            <a:r>
              <a:rPr lang="en" sz="1100"/>
              <a:t>12. Peter and John continued to preach to the people about God until it was time for them to return to Jerusalem. They even talked to people about Jesus while they were travelling home.</a:t>
            </a:r>
            <a:endParaRPr sz="1100"/>
          </a:p>
          <a:p>
            <a:pPr indent="0" lvl="0" marL="0" rtl="0" algn="l">
              <a:lnSpc>
                <a:spcPct val="100000"/>
              </a:lnSpc>
              <a:spcBef>
                <a:spcPts val="1200"/>
              </a:spcBef>
              <a:spcAft>
                <a:spcPts val="0"/>
              </a:spcAft>
              <a:buClr>
                <a:schemeClr val="dk1"/>
              </a:buClr>
              <a:buSzPts val="1100"/>
              <a:buFont typeface="Arial"/>
              <a:buNone/>
            </a:pPr>
            <a:r>
              <a:rPr lang="en" sz="1100"/>
              <a:t>It was just as Jesus had first said to the Apostles,</a:t>
            </a:r>
            <a:endParaRPr sz="1100"/>
          </a:p>
          <a:p>
            <a:pPr indent="0" lvl="0" marL="0" rtl="0" algn="l">
              <a:lnSpc>
                <a:spcPct val="100000"/>
              </a:lnSpc>
              <a:spcBef>
                <a:spcPts val="1200"/>
              </a:spcBef>
              <a:spcAft>
                <a:spcPts val="1200"/>
              </a:spcAft>
              <a:buClr>
                <a:schemeClr val="dk1"/>
              </a:buClr>
              <a:buSzPts val="1100"/>
              <a:buFont typeface="Arial"/>
              <a:buNone/>
            </a:pPr>
            <a:r>
              <a:rPr lang="en" sz="1100"/>
              <a:t>"But the Holy Spirit will come to you. Then you will receive power. You will be my witnesses—in Jerusalem, in all of Judea, in Samaria, and in every part of the world.” </a:t>
            </a:r>
            <a:endParaRPr sz="1100"/>
          </a:p>
        </p:txBody>
      </p:sp>
      <p:sp>
        <p:nvSpPr>
          <p:cNvPr id="295" name="Google Shape;295;p47"/>
          <p:cNvSpPr txBox="1"/>
          <p:nvPr/>
        </p:nvSpPr>
        <p:spPr>
          <a:xfrm>
            <a:off x="4790213" y="1267691"/>
            <a:ext cx="3443400" cy="4937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t/>
            </a:r>
            <a:endParaRPr b="0" i="0" sz="1200" u="none" cap="none" strike="noStrike">
              <a:solidFill>
                <a:srgbClr val="FF0000"/>
              </a:solidFill>
              <a:latin typeface="Calibri"/>
              <a:ea typeface="Calibri"/>
              <a:cs typeface="Calibri"/>
              <a:sym typeface="Calibri"/>
            </a:endParaRPr>
          </a:p>
        </p:txBody>
      </p:sp>
      <p:sp>
        <p:nvSpPr>
          <p:cNvPr id="296" name="Google Shape;296;p47"/>
          <p:cNvSpPr/>
          <p:nvPr/>
        </p:nvSpPr>
        <p:spPr>
          <a:xfrm>
            <a:off x="4738250" y="1267700"/>
            <a:ext cx="3657600" cy="4953600"/>
          </a:xfrm>
          <a:prstGeom prst="rect">
            <a:avLst/>
          </a:prstGeom>
          <a:noFill/>
          <a:ln>
            <a:noFill/>
          </a:ln>
        </p:spPr>
        <p:txBody>
          <a:bodyPr anchorCtr="0" anchor="t" bIns="45700" lIns="91425" spcFirstLastPara="1" rIns="91425" wrap="square" tIns="45700">
            <a:noAutofit/>
          </a:bodyPr>
          <a:lstStyle/>
          <a:p>
            <a:pPr indent="0" lvl="0" marL="0" rtl="0" algn="l">
              <a:spcBef>
                <a:spcPts val="1200"/>
              </a:spcBef>
              <a:spcAft>
                <a:spcPts val="1200"/>
              </a:spcAft>
              <a:buSzPts val="1100"/>
              <a:buNone/>
            </a:pPr>
            <a:r>
              <a:t/>
            </a:r>
            <a:endParaRPr sz="1100">
              <a:solidFill>
                <a:schemeClr val="dk1"/>
              </a:solidFill>
              <a:latin typeface="Calibri"/>
              <a:ea typeface="Calibri"/>
              <a:cs typeface="Calibri"/>
              <a:sym typeface="Calibri"/>
            </a:endParaRPr>
          </a:p>
        </p:txBody>
      </p:sp>
      <p:sp>
        <p:nvSpPr>
          <p:cNvPr id="297" name="Google Shape;297;p47"/>
          <p:cNvSpPr txBox="1"/>
          <p:nvPr>
            <p:ph idx="11" type="ftr"/>
          </p:nvPr>
        </p:nvSpPr>
        <p:spPr>
          <a:xfrm>
            <a:off x="3028950" y="6356351"/>
            <a:ext cx="5093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 sz="1000" u="none" cap="none" strike="noStrike">
                <a:latin typeface="Calibri"/>
                <a:ea typeface="Calibri"/>
                <a:cs typeface="Calibri"/>
                <a:sym typeface="Calibri"/>
              </a:rPr>
              <a:t>Simon the Sorcerer -    Acts 8:</a:t>
            </a:r>
            <a:r>
              <a:rPr lang="en" sz="1000"/>
              <a:t>5</a:t>
            </a:r>
            <a:r>
              <a:rPr b="0" i="0" lang="en" sz="1000" u="none" cap="none" strike="noStrike">
                <a:latin typeface="Calibri"/>
                <a:ea typeface="Calibri"/>
                <a:cs typeface="Calibri"/>
                <a:sym typeface="Calibri"/>
              </a:rPr>
              <a:t>-25  www.missionbibleclass.org</a:t>
            </a:r>
            <a:endParaRPr sz="1000"/>
          </a:p>
        </p:txBody>
      </p:sp>
      <p:sp>
        <p:nvSpPr>
          <p:cNvPr id="298" name="Google Shape;298;p47"/>
          <p:cNvSpPr txBox="1"/>
          <p:nvPr>
            <p:ph idx="12" type="sldNum"/>
          </p:nvPr>
        </p:nvSpPr>
        <p:spPr>
          <a:xfrm>
            <a:off x="8122596" y="6356351"/>
            <a:ext cx="392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000" u="none" cap="none" strike="noStrike">
                <a:latin typeface="Calibri"/>
                <a:ea typeface="Calibri"/>
                <a:cs typeface="Calibri"/>
                <a:sym typeface="Calibri"/>
              </a:rPr>
              <a:t>‹#›</a:t>
            </a:fld>
            <a:endParaRPr b="0" i="0" sz="1000" u="none" cap="none" strike="noStrike">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8"/>
          <p:cNvSpPr/>
          <p:nvPr/>
        </p:nvSpPr>
        <p:spPr>
          <a:xfrm>
            <a:off x="0" y="4743449"/>
            <a:ext cx="9144000" cy="2114625"/>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305" name="Google Shape;305;p48"/>
          <p:cNvGrpSpPr/>
          <p:nvPr/>
        </p:nvGrpSpPr>
        <p:grpSpPr>
          <a:xfrm>
            <a:off x="708545" y="5045749"/>
            <a:ext cx="7909980" cy="1589575"/>
            <a:chOff x="708545" y="5045749"/>
            <a:chExt cx="7909980" cy="1589575"/>
          </a:xfrm>
        </p:grpSpPr>
        <p:pic>
          <p:nvPicPr>
            <p:cNvPr descr="MBC - 400x400 a little background.png" id="306" name="Google Shape;306;p48"/>
            <p:cNvPicPr preferRelativeResize="0"/>
            <p:nvPr/>
          </p:nvPicPr>
          <p:blipFill rotWithShape="1">
            <a:blip r:embed="rId3">
              <a:alphaModFix/>
            </a:blip>
            <a:srcRect b="0" l="0" r="0" t="0"/>
            <a:stretch/>
          </p:blipFill>
          <p:spPr>
            <a:xfrm>
              <a:off x="708545" y="5045749"/>
              <a:ext cx="1589575" cy="1589575"/>
            </a:xfrm>
            <a:prstGeom prst="rect">
              <a:avLst/>
            </a:prstGeom>
            <a:noFill/>
            <a:ln>
              <a:noFill/>
            </a:ln>
          </p:spPr>
        </p:pic>
        <p:sp>
          <p:nvSpPr>
            <p:cNvPr id="307" name="Google Shape;307;p48"/>
            <p:cNvSpPr txBox="1"/>
            <p:nvPr/>
          </p:nvSpPr>
          <p:spPr>
            <a:xfrm>
              <a:off x="2298125" y="5303520"/>
              <a:ext cx="6320400" cy="125743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Calibri"/>
                <a:buNone/>
              </a:pPr>
              <a:r>
                <a:rPr b="0" i="0" lang="en" sz="2000" u="none" cap="none" strike="noStrike">
                  <a:solidFill>
                    <a:schemeClr val="dk1"/>
                  </a:solidFill>
                  <a:latin typeface="Calibri"/>
                  <a:ea typeface="Calibri"/>
                  <a:cs typeface="Calibri"/>
                  <a:sym typeface="Calibri"/>
                </a:rPr>
                <a:t>Please visit </a:t>
              </a:r>
              <a:r>
                <a:rPr b="0" i="0" lang="en" sz="2000" u="sng" cap="none" strike="noStrike">
                  <a:solidFill>
                    <a:schemeClr val="hlink"/>
                  </a:solidFill>
                  <a:latin typeface="Calibri"/>
                  <a:ea typeface="Calibri"/>
                  <a:cs typeface="Calibri"/>
                  <a:sym typeface="Calibri"/>
                  <a:hlinkClick r:id="rId4"/>
                </a:rPr>
                <a:t>www.missionbibleclass.org</a:t>
              </a:r>
              <a:r>
                <a:rPr b="0" i="0" lang="en" sz="2000" u="none" cap="none" strike="noStrike">
                  <a:solidFill>
                    <a:schemeClr val="dk1"/>
                  </a:solidFill>
                  <a:latin typeface="Calibri"/>
                  <a:ea typeface="Calibri"/>
                  <a:cs typeface="Calibri"/>
                  <a:sym typeface="Calibri"/>
                </a:rPr>
                <a:t> to find this and many other free resources to help you </a:t>
              </a:r>
              <a:br>
                <a:rPr b="0" i="0" lang="en" sz="2000" u="none" cap="none" strike="noStrike">
                  <a:solidFill>
                    <a:schemeClr val="dk1"/>
                  </a:solidFill>
                  <a:latin typeface="Calibri"/>
                  <a:ea typeface="Calibri"/>
                  <a:cs typeface="Calibri"/>
                  <a:sym typeface="Calibri"/>
                </a:rPr>
              </a:br>
              <a:r>
                <a:rPr b="0" i="0" lang="en" sz="2000" u="none" cap="none" strike="noStrike">
                  <a:solidFill>
                    <a:schemeClr val="dk1"/>
                  </a:solidFill>
                  <a:latin typeface="Calibri"/>
                  <a:ea typeface="Calibri"/>
                  <a:cs typeface="Calibri"/>
                  <a:sym typeface="Calibri"/>
                </a:rPr>
                <a:t>teach the Bible to children. </a:t>
              </a:r>
              <a:endParaRPr b="0" i="0" sz="2000" u="none" cap="none" strike="noStrike">
                <a:solidFill>
                  <a:schemeClr val="dk1"/>
                </a:solidFill>
                <a:latin typeface="Calibri"/>
                <a:ea typeface="Calibri"/>
                <a:cs typeface="Calibri"/>
                <a:sym typeface="Calibri"/>
              </a:endParaRPr>
            </a:p>
          </p:txBody>
        </p:sp>
      </p:grpSp>
      <p:sp>
        <p:nvSpPr>
          <p:cNvPr id="308" name="Google Shape;308;p48"/>
          <p:cNvSpPr txBox="1"/>
          <p:nvPr>
            <p:ph type="title"/>
          </p:nvPr>
        </p:nvSpPr>
        <p:spPr>
          <a:xfrm>
            <a:off x="628650" y="3205248"/>
            <a:ext cx="7989900" cy="15382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chemeClr val="dk1"/>
              </a:buClr>
              <a:buSzPts val="1800"/>
              <a:buFont typeface="Calibri"/>
              <a:buNone/>
            </a:pPr>
            <a:r>
              <a:rPr lang="en" sz="1600"/>
              <a:t>Attributions: This visual aid was constructed by Mary Nelson </a:t>
            </a:r>
            <a:r>
              <a:rPr lang="en" sz="1600" u="sng">
                <a:solidFill>
                  <a:schemeClr val="hlink"/>
                </a:solidFill>
                <a:hlinkClick r:id="rId5"/>
              </a:rPr>
              <a:t>www.missionbibleclass.org</a:t>
            </a:r>
            <a:r>
              <a:rPr lang="en" sz="1600"/>
              <a:t> using: </a:t>
            </a:r>
            <a:endParaRPr sz="1600"/>
          </a:p>
          <a:p>
            <a:pPr indent="-317500" lvl="0" marL="457200" rtl="0" algn="l">
              <a:lnSpc>
                <a:spcPct val="90000"/>
              </a:lnSpc>
              <a:spcBef>
                <a:spcPts val="0"/>
              </a:spcBef>
              <a:spcAft>
                <a:spcPts val="0"/>
              </a:spcAft>
              <a:buSzPts val="1400"/>
              <a:buChar char="●"/>
            </a:pPr>
            <a:r>
              <a:rPr lang="en" sz="1600"/>
              <a:t>Text and slideshow compilation by Mary Nelson</a:t>
            </a:r>
            <a:endParaRPr sz="1600"/>
          </a:p>
          <a:p>
            <a:pPr indent="-317500" lvl="0" marL="457200" rtl="0" algn="l">
              <a:lnSpc>
                <a:spcPct val="90000"/>
              </a:lnSpc>
              <a:spcBef>
                <a:spcPts val="0"/>
              </a:spcBef>
              <a:spcAft>
                <a:spcPts val="0"/>
              </a:spcAft>
              <a:buSzPts val="1400"/>
              <a:buChar char="●"/>
            </a:pPr>
            <a:r>
              <a:rPr lang="en" sz="1600"/>
              <a:t>Illustrations by Sweet Publishing </a:t>
            </a:r>
            <a:r>
              <a:rPr lang="en" sz="1600" u="sng">
                <a:solidFill>
                  <a:schemeClr val="hlink"/>
                </a:solidFill>
                <a:hlinkClick r:id="rId6"/>
              </a:rPr>
              <a:t>http://sweetpublishing.com/</a:t>
            </a:r>
            <a:r>
              <a:rPr lang="en" sz="1600"/>
              <a:t> </a:t>
            </a:r>
            <a:br>
              <a:rPr lang="en" sz="1600"/>
            </a:br>
            <a:r>
              <a:rPr lang="en" sz="1600"/>
              <a:t>As accessed through  </a:t>
            </a:r>
            <a:r>
              <a:rPr lang="en" sz="1600" u="sng">
                <a:solidFill>
                  <a:schemeClr val="hlink"/>
                </a:solidFill>
                <a:hlinkClick r:id="rId7"/>
              </a:rPr>
              <a:t>www.freebibleimages.org</a:t>
            </a:r>
            <a:r>
              <a:rPr lang="en" sz="1600"/>
              <a:t> </a:t>
            </a:r>
            <a:br>
              <a:rPr lang="en" sz="1600"/>
            </a:br>
            <a:r>
              <a:rPr lang="en" sz="1600"/>
              <a:t>Notice of Alteration: Text added to cover slide. </a:t>
            </a:r>
            <a:endParaRPr sz="1600"/>
          </a:p>
        </p:txBody>
      </p:sp>
      <p:pic>
        <p:nvPicPr>
          <p:cNvPr id="309" name="Google Shape;309;p48"/>
          <p:cNvPicPr preferRelativeResize="0"/>
          <p:nvPr/>
        </p:nvPicPr>
        <p:blipFill rotWithShape="1">
          <a:blip r:embed="rId8">
            <a:alphaModFix/>
          </a:blip>
          <a:srcRect b="0" l="0" r="0" t="0"/>
          <a:stretch/>
        </p:blipFill>
        <p:spPr>
          <a:xfrm>
            <a:off x="628650" y="790275"/>
            <a:ext cx="2400300" cy="839808"/>
          </a:xfrm>
          <a:prstGeom prst="rect">
            <a:avLst/>
          </a:prstGeom>
          <a:noFill/>
          <a:ln>
            <a:noFill/>
          </a:ln>
        </p:spPr>
      </p:pic>
      <p:sp>
        <p:nvSpPr>
          <p:cNvPr id="310" name="Google Shape;310;p48"/>
          <p:cNvSpPr txBox="1"/>
          <p:nvPr/>
        </p:nvSpPr>
        <p:spPr>
          <a:xfrm>
            <a:off x="628650" y="1887854"/>
            <a:ext cx="7755600" cy="1292631"/>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b="0" i="0" lang="en" sz="1600" u="none" cap="none" strike="noStrike">
                <a:solidFill>
                  <a:srgbClr val="000000"/>
                </a:solidFill>
                <a:latin typeface="Calibri"/>
                <a:ea typeface="Calibri"/>
                <a:cs typeface="Calibri"/>
                <a:sym typeface="Calibri"/>
              </a:rPr>
              <a:t>Attribution-ShareAlike 3.0 Unported (CC BY-SA 3.0) </a:t>
            </a:r>
            <a:r>
              <a:rPr b="0" i="0" lang="en" sz="1600" u="sng" cap="none" strike="noStrike">
                <a:solidFill>
                  <a:schemeClr val="hlink"/>
                </a:solidFill>
                <a:latin typeface="Calibri"/>
                <a:ea typeface="Calibri"/>
                <a:cs typeface="Calibri"/>
                <a:sym typeface="Calibri"/>
                <a:hlinkClick r:id="rId9"/>
              </a:rPr>
              <a:t>https://creativecommons.org/licenses/by-sa/3.0/</a:t>
            </a:r>
            <a:r>
              <a:rPr b="0" i="0" lang="en"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0" i="0" lang="en" sz="1600" u="none" cap="none" strike="noStrike">
                <a:solidFill>
                  <a:srgbClr val="000000"/>
                </a:solidFill>
                <a:latin typeface="Calibri"/>
                <a:ea typeface="Calibri"/>
                <a:cs typeface="Calibri"/>
                <a:sym typeface="Calibri"/>
              </a:rPr>
              <a:t>User may reproduce it without permissions.</a:t>
            </a:r>
            <a:endParaRPr/>
          </a:p>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1" i="0" lang="en" sz="1600" u="none" cap="none" strike="noStrike">
                <a:solidFill>
                  <a:srgbClr val="000000"/>
                </a:solidFill>
                <a:latin typeface="Calibri"/>
                <a:ea typeface="Calibri"/>
                <a:cs typeface="Calibri"/>
                <a:sym typeface="Calibri"/>
              </a:rPr>
              <a:t>DOWNLOAD THIS SLIDESHOW FROM </a:t>
            </a:r>
            <a:r>
              <a:rPr b="1" i="0" lang="en" sz="1600" u="sng" cap="none" strike="noStrike">
                <a:solidFill>
                  <a:srgbClr val="000000"/>
                </a:solidFill>
                <a:latin typeface="Calibri"/>
                <a:ea typeface="Calibri"/>
                <a:cs typeface="Calibri"/>
                <a:sym typeface="Calibri"/>
                <a:hlinkClick r:id="rId10">
                  <a:extLst>
                    <a:ext uri="{A12FA001-AC4F-418D-AE19-62706E023703}">
                      <ahyp:hlinkClr val="tx"/>
                    </a:ext>
                  </a:extLst>
                </a:hlinkClick>
              </a:rPr>
              <a:t>www.missionbibleclass.org</a:t>
            </a:r>
            <a:r>
              <a:rPr b="1" i="0" lang="en" sz="1600" u="none" cap="none" strike="noStrike">
                <a:solidFill>
                  <a:srgbClr val="000000"/>
                </a:solidFill>
                <a:latin typeface="Calibri"/>
                <a:ea typeface="Calibri"/>
                <a:cs typeface="Calibri"/>
                <a:sym typeface="Calibri"/>
              </a:rPr>
              <a:t> </a:t>
            </a:r>
            <a:endParaRPr b="1" i="0" sz="1600" u="none" cap="none" strike="noStrike">
              <a:solidFill>
                <a:srgbClr val="000000"/>
              </a:solidFill>
              <a:latin typeface="Calibri"/>
              <a:ea typeface="Calibri"/>
              <a:cs typeface="Calibri"/>
              <a:sym typeface="Calibri"/>
            </a:endParaRPr>
          </a:p>
        </p:txBody>
      </p:sp>
      <p:sp>
        <p:nvSpPr>
          <p:cNvPr id="311" name="Google Shape;311;p48"/>
          <p:cNvSpPr txBox="1"/>
          <p:nvPr>
            <p:ph idx="11" type="ftr"/>
          </p:nvPr>
        </p:nvSpPr>
        <p:spPr>
          <a:xfrm>
            <a:off x="3028950" y="6356351"/>
            <a:ext cx="50937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 sz="1000" u="none" cap="none" strike="noStrike">
                <a:solidFill>
                  <a:srgbClr val="888888"/>
                </a:solidFill>
                <a:latin typeface="Calibri"/>
                <a:ea typeface="Calibri"/>
                <a:cs typeface="Calibri"/>
                <a:sym typeface="Calibri"/>
              </a:rPr>
              <a:t>Simon the Sorcerer -    Acts 8:</a:t>
            </a:r>
            <a:r>
              <a:rPr lang="en" sz="1000"/>
              <a:t>5</a:t>
            </a:r>
            <a:r>
              <a:rPr b="0" i="0" lang="en" sz="1000" u="none" cap="none" strike="noStrike">
                <a:solidFill>
                  <a:srgbClr val="888888"/>
                </a:solidFill>
                <a:latin typeface="Calibri"/>
                <a:ea typeface="Calibri"/>
                <a:cs typeface="Calibri"/>
                <a:sym typeface="Calibri"/>
              </a:rPr>
              <a:t>-25  www.missionbibleclass.org</a:t>
            </a:r>
            <a:endParaRPr sz="1000"/>
          </a:p>
        </p:txBody>
      </p:sp>
      <p:sp>
        <p:nvSpPr>
          <p:cNvPr id="312" name="Google Shape;312;p48"/>
          <p:cNvSpPr txBox="1"/>
          <p:nvPr>
            <p:ph idx="12" type="sldNum"/>
          </p:nvPr>
        </p:nvSpPr>
        <p:spPr>
          <a:xfrm>
            <a:off x="8122596" y="6356351"/>
            <a:ext cx="4959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000" u="none" cap="none" strike="noStrike">
                <a:solidFill>
                  <a:srgbClr val="888888"/>
                </a:solidFill>
                <a:latin typeface="Calibri"/>
                <a:ea typeface="Calibri"/>
                <a:cs typeface="Calibri"/>
                <a:sym typeface="Calibri"/>
              </a:rPr>
              <a:t>‹#›</a:t>
            </a:fld>
            <a:endParaRPr b="0" i="0" sz="1000" u="none" cap="none" strike="noStrike">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5"/>
          <p:cNvPicPr preferRelativeResize="0"/>
          <p:nvPr/>
        </p:nvPicPr>
        <p:blipFill rotWithShape="1">
          <a:blip r:embed="rId3">
            <a:alphaModFix/>
          </a:blip>
          <a:srcRect b="835" l="0" r="0" t="826"/>
          <a:stretch/>
        </p:blipFill>
        <p:spPr>
          <a:xfrm>
            <a:off x="0" y="-99925"/>
            <a:ext cx="9433800" cy="6957900"/>
          </a:xfrm>
          <a:prstGeom prst="rect">
            <a:avLst/>
          </a:prstGeom>
          <a:noFill/>
          <a:ln>
            <a:noFill/>
          </a:ln>
        </p:spPr>
      </p:pic>
      <p:sp>
        <p:nvSpPr>
          <p:cNvPr id="197" name="Google Shape;197;p35"/>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 sz="1000" u="none" cap="none" strike="noStrike">
                <a:solidFill>
                  <a:schemeClr val="lt1"/>
                </a:solidFill>
                <a:latin typeface="Calibri"/>
                <a:ea typeface="Calibri"/>
                <a:cs typeface="Calibri"/>
                <a:sym typeface="Calibri"/>
              </a:rPr>
              <a:t>Simon the Sorcerer -    Acts 8:</a:t>
            </a:r>
            <a:r>
              <a:rPr lang="en" sz="1000">
                <a:solidFill>
                  <a:schemeClr val="lt1"/>
                </a:solidFill>
              </a:rPr>
              <a:t>5</a:t>
            </a:r>
            <a:r>
              <a:rPr b="0" i="0" lang="en" sz="1000" u="none" cap="none" strike="noStrike">
                <a:solidFill>
                  <a:schemeClr val="lt1"/>
                </a:solidFill>
                <a:latin typeface="Calibri"/>
                <a:ea typeface="Calibri"/>
                <a:cs typeface="Calibri"/>
                <a:sym typeface="Calibri"/>
              </a:rPr>
              <a:t>-25  www.missionbibleclass.org</a:t>
            </a:r>
            <a:endParaRPr sz="1000">
              <a:solidFill>
                <a:schemeClr val="lt1"/>
              </a:solidFill>
            </a:endParaRPr>
          </a:p>
        </p:txBody>
      </p:sp>
      <p:sp>
        <p:nvSpPr>
          <p:cNvPr id="198" name="Google Shape;198;p35"/>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000" u="none" cap="none" strike="noStrike">
                <a:solidFill>
                  <a:schemeClr val="lt1"/>
                </a:solidFill>
                <a:latin typeface="Calibri"/>
                <a:ea typeface="Calibri"/>
                <a:cs typeface="Calibri"/>
                <a:sym typeface="Calibri"/>
              </a:rPr>
              <a:t>‹#›</a:t>
            </a:fld>
            <a:endParaRPr b="0" i="0" sz="10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36"/>
          <p:cNvPicPr preferRelativeResize="0"/>
          <p:nvPr/>
        </p:nvPicPr>
        <p:blipFill rotWithShape="1">
          <a:blip r:embed="rId3">
            <a:alphaModFix/>
          </a:blip>
          <a:srcRect b="1793" l="0" r="0" t="1802"/>
          <a:stretch/>
        </p:blipFill>
        <p:spPr>
          <a:xfrm>
            <a:off x="-325350" y="0"/>
            <a:ext cx="9485400" cy="6858000"/>
          </a:xfrm>
          <a:prstGeom prst="rect">
            <a:avLst/>
          </a:prstGeom>
          <a:noFill/>
          <a:ln>
            <a:noFill/>
          </a:ln>
        </p:spPr>
      </p:pic>
      <p:sp>
        <p:nvSpPr>
          <p:cNvPr id="205" name="Google Shape;205;p36"/>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 sz="1000" u="none" cap="none" strike="noStrike">
                <a:solidFill>
                  <a:schemeClr val="lt1"/>
                </a:solidFill>
                <a:latin typeface="Calibri"/>
                <a:ea typeface="Calibri"/>
                <a:cs typeface="Calibri"/>
                <a:sym typeface="Calibri"/>
              </a:rPr>
              <a:t>Simon the Sorcerer -    Acts 8:</a:t>
            </a:r>
            <a:r>
              <a:rPr lang="en" sz="1000">
                <a:solidFill>
                  <a:schemeClr val="lt1"/>
                </a:solidFill>
              </a:rPr>
              <a:t>5</a:t>
            </a:r>
            <a:r>
              <a:rPr b="0" i="0" lang="en" sz="1000" u="none" cap="none" strike="noStrike">
                <a:solidFill>
                  <a:schemeClr val="lt1"/>
                </a:solidFill>
                <a:latin typeface="Calibri"/>
                <a:ea typeface="Calibri"/>
                <a:cs typeface="Calibri"/>
                <a:sym typeface="Calibri"/>
              </a:rPr>
              <a:t>-25  www.missionbibleclass.org</a:t>
            </a:r>
            <a:endParaRPr sz="1000">
              <a:solidFill>
                <a:schemeClr val="lt1"/>
              </a:solidFill>
            </a:endParaRPr>
          </a:p>
        </p:txBody>
      </p:sp>
      <p:sp>
        <p:nvSpPr>
          <p:cNvPr id="206" name="Google Shape;206;p36"/>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000" u="none" cap="none" strike="noStrike">
                <a:solidFill>
                  <a:schemeClr val="lt1"/>
                </a:solidFill>
                <a:latin typeface="Calibri"/>
                <a:ea typeface="Calibri"/>
                <a:cs typeface="Calibri"/>
                <a:sym typeface="Calibri"/>
              </a:rPr>
              <a:t>‹#›</a:t>
            </a:fld>
            <a:endParaRPr b="0" i="0" sz="10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7"/>
          <p:cNvPicPr preferRelativeResize="0"/>
          <p:nvPr/>
        </p:nvPicPr>
        <p:blipFill rotWithShape="1">
          <a:blip r:embed="rId3">
            <a:alphaModFix/>
          </a:blip>
          <a:srcRect b="758" l="0" r="0" t="768"/>
          <a:stretch/>
        </p:blipFill>
        <p:spPr>
          <a:xfrm>
            <a:off x="0" y="0"/>
            <a:ext cx="9285900" cy="6858000"/>
          </a:xfrm>
          <a:prstGeom prst="rect">
            <a:avLst/>
          </a:prstGeom>
          <a:noFill/>
          <a:ln>
            <a:noFill/>
          </a:ln>
        </p:spPr>
      </p:pic>
      <p:sp>
        <p:nvSpPr>
          <p:cNvPr id="213" name="Google Shape;213;p37"/>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 sz="1000" u="none" cap="none" strike="noStrike">
                <a:solidFill>
                  <a:schemeClr val="lt1"/>
                </a:solidFill>
                <a:latin typeface="Calibri"/>
                <a:ea typeface="Calibri"/>
                <a:cs typeface="Calibri"/>
                <a:sym typeface="Calibri"/>
              </a:rPr>
              <a:t>Simon the Sorcerer -    Acts 8:</a:t>
            </a:r>
            <a:r>
              <a:rPr lang="en" sz="1000">
                <a:solidFill>
                  <a:schemeClr val="lt1"/>
                </a:solidFill>
              </a:rPr>
              <a:t>5</a:t>
            </a:r>
            <a:r>
              <a:rPr b="0" i="0" lang="en" sz="1000" u="none" cap="none" strike="noStrike">
                <a:solidFill>
                  <a:schemeClr val="lt1"/>
                </a:solidFill>
                <a:latin typeface="Calibri"/>
                <a:ea typeface="Calibri"/>
                <a:cs typeface="Calibri"/>
                <a:sym typeface="Calibri"/>
              </a:rPr>
              <a:t>-25  www.missionbibleclass.org</a:t>
            </a:r>
            <a:endParaRPr sz="1000">
              <a:solidFill>
                <a:schemeClr val="lt1"/>
              </a:solidFill>
            </a:endParaRPr>
          </a:p>
        </p:txBody>
      </p:sp>
      <p:sp>
        <p:nvSpPr>
          <p:cNvPr id="214" name="Google Shape;214;p37"/>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000" u="none" cap="none" strike="noStrike">
                <a:solidFill>
                  <a:schemeClr val="lt1"/>
                </a:solidFill>
                <a:latin typeface="Calibri"/>
                <a:ea typeface="Calibri"/>
                <a:cs typeface="Calibri"/>
                <a:sym typeface="Calibri"/>
              </a:rPr>
              <a:t>‹#›</a:t>
            </a:fld>
            <a:endParaRPr b="0" i="0" sz="10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38"/>
          <p:cNvPicPr preferRelativeResize="0"/>
          <p:nvPr/>
        </p:nvPicPr>
        <p:blipFill rotWithShape="1">
          <a:blip r:embed="rId3">
            <a:alphaModFix/>
          </a:blip>
          <a:srcRect b="0" l="0" r="0" t="0"/>
          <a:stretch/>
        </p:blipFill>
        <p:spPr>
          <a:xfrm>
            <a:off x="0" y="0"/>
            <a:ext cx="9144000" cy="6858300"/>
          </a:xfrm>
          <a:prstGeom prst="rect">
            <a:avLst/>
          </a:prstGeom>
          <a:noFill/>
          <a:ln>
            <a:noFill/>
          </a:ln>
        </p:spPr>
      </p:pic>
      <p:sp>
        <p:nvSpPr>
          <p:cNvPr id="221" name="Google Shape;221;p38"/>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 sz="1000" u="none" cap="none" strike="noStrike">
                <a:solidFill>
                  <a:schemeClr val="lt1"/>
                </a:solidFill>
                <a:latin typeface="Calibri"/>
                <a:ea typeface="Calibri"/>
                <a:cs typeface="Calibri"/>
                <a:sym typeface="Calibri"/>
              </a:rPr>
              <a:t>Simon the Sorcerer -    Acts 8:</a:t>
            </a:r>
            <a:r>
              <a:rPr lang="en" sz="1000">
                <a:solidFill>
                  <a:schemeClr val="lt1"/>
                </a:solidFill>
              </a:rPr>
              <a:t>5</a:t>
            </a:r>
            <a:r>
              <a:rPr b="0" i="0" lang="en" sz="1000" u="none" cap="none" strike="noStrike">
                <a:solidFill>
                  <a:schemeClr val="lt1"/>
                </a:solidFill>
                <a:latin typeface="Calibri"/>
                <a:ea typeface="Calibri"/>
                <a:cs typeface="Calibri"/>
                <a:sym typeface="Calibri"/>
              </a:rPr>
              <a:t>-25  www.missionbibleclass.org</a:t>
            </a:r>
            <a:endParaRPr sz="1000">
              <a:solidFill>
                <a:schemeClr val="lt1"/>
              </a:solidFill>
            </a:endParaRPr>
          </a:p>
        </p:txBody>
      </p:sp>
      <p:sp>
        <p:nvSpPr>
          <p:cNvPr id="222" name="Google Shape;222;p38"/>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000" u="none" cap="none" strike="noStrike">
                <a:solidFill>
                  <a:schemeClr val="lt1"/>
                </a:solidFill>
                <a:latin typeface="Calibri"/>
                <a:ea typeface="Calibri"/>
                <a:cs typeface="Calibri"/>
                <a:sym typeface="Calibri"/>
              </a:rPr>
              <a:t>‹#›</a:t>
            </a:fld>
            <a:endParaRPr b="0" i="0" sz="10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39"/>
          <p:cNvPicPr preferRelativeResize="0"/>
          <p:nvPr/>
        </p:nvPicPr>
        <p:blipFill rotWithShape="1">
          <a:blip r:embed="rId3">
            <a:alphaModFix/>
          </a:blip>
          <a:srcRect b="0" l="0" r="0" t="0"/>
          <a:stretch/>
        </p:blipFill>
        <p:spPr>
          <a:xfrm>
            <a:off x="-1" y="-1"/>
            <a:ext cx="9144000" cy="6858300"/>
          </a:xfrm>
          <a:prstGeom prst="rect">
            <a:avLst/>
          </a:prstGeom>
          <a:noFill/>
          <a:ln>
            <a:noFill/>
          </a:ln>
        </p:spPr>
      </p:pic>
      <p:sp>
        <p:nvSpPr>
          <p:cNvPr id="229" name="Google Shape;229;p39"/>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 sz="1000" u="none" cap="none" strike="noStrike">
                <a:solidFill>
                  <a:schemeClr val="lt1"/>
                </a:solidFill>
                <a:latin typeface="Calibri"/>
                <a:ea typeface="Calibri"/>
                <a:cs typeface="Calibri"/>
                <a:sym typeface="Calibri"/>
              </a:rPr>
              <a:t>Simon the Sorcerer -    Acts 8:</a:t>
            </a:r>
            <a:r>
              <a:rPr lang="en" sz="1000">
                <a:solidFill>
                  <a:schemeClr val="lt1"/>
                </a:solidFill>
              </a:rPr>
              <a:t>5</a:t>
            </a:r>
            <a:r>
              <a:rPr b="0" i="0" lang="en" sz="1000" u="none" cap="none" strike="noStrike">
                <a:solidFill>
                  <a:schemeClr val="lt1"/>
                </a:solidFill>
                <a:latin typeface="Calibri"/>
                <a:ea typeface="Calibri"/>
                <a:cs typeface="Calibri"/>
                <a:sym typeface="Calibri"/>
              </a:rPr>
              <a:t>-25  www.missionbibleclass.org</a:t>
            </a:r>
            <a:endParaRPr sz="1000">
              <a:solidFill>
                <a:schemeClr val="lt1"/>
              </a:solidFill>
            </a:endParaRPr>
          </a:p>
        </p:txBody>
      </p:sp>
      <p:sp>
        <p:nvSpPr>
          <p:cNvPr id="230" name="Google Shape;230;p39"/>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000" u="none" cap="none" strike="noStrike">
                <a:solidFill>
                  <a:schemeClr val="lt1"/>
                </a:solidFill>
                <a:latin typeface="Calibri"/>
                <a:ea typeface="Calibri"/>
                <a:cs typeface="Calibri"/>
                <a:sym typeface="Calibri"/>
              </a:rPr>
              <a:t>‹#›</a:t>
            </a:fld>
            <a:endParaRPr b="0" i="0" sz="10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40"/>
          <p:cNvPicPr preferRelativeResize="0"/>
          <p:nvPr/>
        </p:nvPicPr>
        <p:blipFill rotWithShape="1">
          <a:blip r:embed="rId3">
            <a:alphaModFix/>
          </a:blip>
          <a:srcRect b="199" l="0" r="0" t="199"/>
          <a:stretch/>
        </p:blipFill>
        <p:spPr>
          <a:xfrm>
            <a:off x="0" y="0"/>
            <a:ext cx="9180600" cy="6858000"/>
          </a:xfrm>
          <a:prstGeom prst="rect">
            <a:avLst/>
          </a:prstGeom>
          <a:noFill/>
          <a:ln>
            <a:noFill/>
          </a:ln>
        </p:spPr>
      </p:pic>
      <p:sp>
        <p:nvSpPr>
          <p:cNvPr id="237" name="Google Shape;237;p40"/>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 sz="1000" u="none" cap="none" strike="noStrike">
                <a:solidFill>
                  <a:schemeClr val="dk1"/>
                </a:solidFill>
                <a:latin typeface="Calibri"/>
                <a:ea typeface="Calibri"/>
                <a:cs typeface="Calibri"/>
                <a:sym typeface="Calibri"/>
              </a:rPr>
              <a:t>Simon the Sorcerer -    Acts 8:</a:t>
            </a:r>
            <a:r>
              <a:rPr lang="en" sz="1000">
                <a:solidFill>
                  <a:schemeClr val="dk1"/>
                </a:solidFill>
              </a:rPr>
              <a:t>5</a:t>
            </a:r>
            <a:r>
              <a:rPr b="0" i="0" lang="en" sz="1000" u="none" cap="none" strike="noStrike">
                <a:solidFill>
                  <a:schemeClr val="dk1"/>
                </a:solidFill>
                <a:latin typeface="Calibri"/>
                <a:ea typeface="Calibri"/>
                <a:cs typeface="Calibri"/>
                <a:sym typeface="Calibri"/>
              </a:rPr>
              <a:t>-25  www.missionbibleclass.org</a:t>
            </a:r>
            <a:endParaRPr sz="1000">
              <a:solidFill>
                <a:schemeClr val="dk1"/>
              </a:solidFill>
            </a:endParaRPr>
          </a:p>
        </p:txBody>
      </p:sp>
      <p:sp>
        <p:nvSpPr>
          <p:cNvPr id="238" name="Google Shape;238;p40"/>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000" u="none" cap="none" strike="noStrike">
                <a:solidFill>
                  <a:schemeClr val="dk1"/>
                </a:solidFill>
                <a:latin typeface="Calibri"/>
                <a:ea typeface="Calibri"/>
                <a:cs typeface="Calibri"/>
                <a:sym typeface="Calibri"/>
              </a:rPr>
              <a:t>‹#›</a:t>
            </a:fld>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41"/>
          <p:cNvPicPr preferRelativeResize="0"/>
          <p:nvPr/>
        </p:nvPicPr>
        <p:blipFill rotWithShape="1">
          <a:blip r:embed="rId3">
            <a:alphaModFix/>
          </a:blip>
          <a:srcRect b="1793" l="0" r="0" t="1802"/>
          <a:stretch/>
        </p:blipFill>
        <p:spPr>
          <a:xfrm>
            <a:off x="-1" y="-1"/>
            <a:ext cx="9485400" cy="6858000"/>
          </a:xfrm>
          <a:prstGeom prst="rect">
            <a:avLst/>
          </a:prstGeom>
          <a:noFill/>
          <a:ln>
            <a:noFill/>
          </a:ln>
        </p:spPr>
      </p:pic>
      <p:sp>
        <p:nvSpPr>
          <p:cNvPr id="245" name="Google Shape;245;p41"/>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 sz="1000" u="none" cap="none" strike="noStrike">
                <a:solidFill>
                  <a:schemeClr val="lt1"/>
                </a:solidFill>
                <a:latin typeface="Calibri"/>
                <a:ea typeface="Calibri"/>
                <a:cs typeface="Calibri"/>
                <a:sym typeface="Calibri"/>
              </a:rPr>
              <a:t>Simon the Sorcerer -    Acts 8:</a:t>
            </a:r>
            <a:r>
              <a:rPr lang="en" sz="1000">
                <a:solidFill>
                  <a:schemeClr val="lt1"/>
                </a:solidFill>
              </a:rPr>
              <a:t>5</a:t>
            </a:r>
            <a:r>
              <a:rPr b="0" i="0" lang="en" sz="1000" u="none" cap="none" strike="noStrike">
                <a:solidFill>
                  <a:schemeClr val="lt1"/>
                </a:solidFill>
                <a:latin typeface="Calibri"/>
                <a:ea typeface="Calibri"/>
                <a:cs typeface="Calibri"/>
                <a:sym typeface="Calibri"/>
              </a:rPr>
              <a:t>-25  www.missionbibleclass.org</a:t>
            </a:r>
            <a:endParaRPr sz="1000">
              <a:solidFill>
                <a:schemeClr val="lt1"/>
              </a:solidFill>
            </a:endParaRPr>
          </a:p>
        </p:txBody>
      </p:sp>
      <p:sp>
        <p:nvSpPr>
          <p:cNvPr id="246" name="Google Shape;246;p41"/>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000" u="none" cap="none" strike="noStrike">
                <a:solidFill>
                  <a:schemeClr val="lt1"/>
                </a:solidFill>
                <a:latin typeface="Calibri"/>
                <a:ea typeface="Calibri"/>
                <a:cs typeface="Calibri"/>
                <a:sym typeface="Calibri"/>
              </a:rPr>
              <a:t>‹#›</a:t>
            </a:fld>
            <a:endParaRPr b="0" i="0" sz="10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42"/>
          <p:cNvPicPr preferRelativeResize="0"/>
          <p:nvPr/>
        </p:nvPicPr>
        <p:blipFill rotWithShape="1">
          <a:blip r:embed="rId3">
            <a:alphaModFix/>
          </a:blip>
          <a:srcRect b="396" l="0" r="0" t="386"/>
          <a:stretch/>
        </p:blipFill>
        <p:spPr>
          <a:xfrm>
            <a:off x="0" y="0"/>
            <a:ext cx="9144000" cy="6804300"/>
          </a:xfrm>
          <a:prstGeom prst="rect">
            <a:avLst/>
          </a:prstGeom>
          <a:noFill/>
          <a:ln>
            <a:noFill/>
          </a:ln>
        </p:spPr>
      </p:pic>
      <p:sp>
        <p:nvSpPr>
          <p:cNvPr id="253" name="Google Shape;253;p42"/>
          <p:cNvSpPr txBox="1"/>
          <p:nvPr>
            <p:ph idx="11" type="ftr"/>
          </p:nvPr>
        </p:nvSpPr>
        <p:spPr>
          <a:xfrm>
            <a:off x="3028950" y="6356351"/>
            <a:ext cx="509364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 sz="1000" u="none" cap="none" strike="noStrike">
                <a:solidFill>
                  <a:schemeClr val="lt1"/>
                </a:solidFill>
                <a:latin typeface="Calibri"/>
                <a:ea typeface="Calibri"/>
                <a:cs typeface="Calibri"/>
                <a:sym typeface="Calibri"/>
              </a:rPr>
              <a:t>Simon the Sorcerer -    Acts 8:</a:t>
            </a:r>
            <a:r>
              <a:rPr lang="en" sz="1000">
                <a:solidFill>
                  <a:schemeClr val="lt1"/>
                </a:solidFill>
              </a:rPr>
              <a:t>5</a:t>
            </a:r>
            <a:r>
              <a:rPr b="0" i="0" lang="en" sz="1000" u="none" cap="none" strike="noStrike">
                <a:solidFill>
                  <a:schemeClr val="lt1"/>
                </a:solidFill>
                <a:latin typeface="Calibri"/>
                <a:ea typeface="Calibri"/>
                <a:cs typeface="Calibri"/>
                <a:sym typeface="Calibri"/>
              </a:rPr>
              <a:t>-25  www.missionbibleclass.org</a:t>
            </a:r>
            <a:endParaRPr sz="1000">
              <a:solidFill>
                <a:schemeClr val="lt1"/>
              </a:solidFill>
            </a:endParaRPr>
          </a:p>
        </p:txBody>
      </p:sp>
      <p:sp>
        <p:nvSpPr>
          <p:cNvPr id="254" name="Google Shape;254;p42"/>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000" u="none" cap="none" strike="noStrike">
                <a:solidFill>
                  <a:schemeClr val="lt1"/>
                </a:solidFill>
                <a:latin typeface="Calibri"/>
                <a:ea typeface="Calibri"/>
                <a:cs typeface="Calibri"/>
                <a:sym typeface="Calibri"/>
              </a:rPr>
              <a:t>‹#›</a:t>
            </a:fld>
            <a:endParaRPr b="0" i="0" sz="10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