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0" r:id="rId4"/>
    <p:sldMasterId id="2147483681" r:id="rId5"/>
    <p:sldMasterId id="214748368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y="9753600" cx="130048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11" Type="http://schemas.openxmlformats.org/officeDocument/2006/relationships/slide" Target="slides/slide4.xml"/><Relationship Id="rId10" Type="http://schemas.openxmlformats.org/officeDocument/2006/relationships/slide" Target="slides/slide3.xml"/><Relationship Id="rId21" Type="http://schemas.openxmlformats.org/officeDocument/2006/relationships/slide" Target="slides/slide14.xml"/><Relationship Id="rId13" Type="http://schemas.openxmlformats.org/officeDocument/2006/relationships/slide" Target="slides/slide6.xml"/><Relationship Id="rId12" Type="http://schemas.openxmlformats.org/officeDocument/2006/relationships/slide" Target="slides/slide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slideMaster" Target="slideMasters/slideMaster2.xml"/><Relationship Id="rId19" Type="http://schemas.openxmlformats.org/officeDocument/2006/relationships/slide" Target="slides/slide12.xml"/><Relationship Id="rId6" Type="http://schemas.openxmlformats.org/officeDocument/2006/relationships/slideMaster" Target="slideMasters/slideMaster3.xml"/><Relationship Id="rId18" Type="http://schemas.openxmlformats.org/officeDocument/2006/relationships/slide" Target="slides/slide1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cs-CZ"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5854e90143_1_74: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200"/>
              </a:spcAft>
              <a:buSzPts val="1400"/>
              <a:buNone/>
            </a:pPr>
            <a:r>
              <a:rPr lang="cs-CZ">
                <a:solidFill>
                  <a:schemeClr val="dk1"/>
                </a:solidFill>
                <a:latin typeface="Calibri"/>
                <a:ea typeface="Calibri"/>
                <a:cs typeface="Calibri"/>
                <a:sym typeface="Calibri"/>
              </a:rPr>
              <a:t>1. Cover: Balaam and His Donkey (Numbers 22-24)</a:t>
            </a:r>
            <a:endParaRPr/>
          </a:p>
        </p:txBody>
      </p:sp>
      <p:sp>
        <p:nvSpPr>
          <p:cNvPr id="226" name="Google Shape;226;g35854e90143_1_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5854e90143_1_12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1400"/>
              <a:buNone/>
            </a:pPr>
            <a:r>
              <a:rPr lang="cs-CZ">
                <a:solidFill>
                  <a:schemeClr val="dk1"/>
                </a:solidFill>
                <a:latin typeface="Calibri"/>
                <a:ea typeface="Calibri"/>
                <a:cs typeface="Calibri"/>
                <a:sym typeface="Calibri"/>
              </a:rPr>
              <a:t>10. The angel appeared to Balaam, too, and said, “Why do you keep beating your donkey? If your donkey had not stopped, I would have killed you by now.”</a:t>
            </a:r>
            <a:endParaRPr/>
          </a:p>
          <a:p>
            <a:pPr indent="0" lvl="0" marL="0" marR="0" rtl="0" algn="l">
              <a:lnSpc>
                <a:spcPct val="100000"/>
              </a:lnSpc>
              <a:spcBef>
                <a:spcPts val="1200"/>
              </a:spcBef>
              <a:spcAft>
                <a:spcPts val="1200"/>
              </a:spcAft>
              <a:buSzPts val="1400"/>
              <a:buNone/>
            </a:pPr>
            <a:r>
              <a:rPr lang="cs-CZ">
                <a:solidFill>
                  <a:schemeClr val="dk1"/>
                </a:solidFill>
                <a:latin typeface="Calibri"/>
                <a:ea typeface="Calibri"/>
                <a:cs typeface="Calibri"/>
                <a:sym typeface="Calibri"/>
              </a:rPr>
              <a:t>Only God could make a donkey talk, and an angel appeared! Balaam realized that the Lord was angry with him. Now, he would do exactly what the Lord said to do.</a:t>
            </a:r>
            <a:endParaRPr/>
          </a:p>
        </p:txBody>
      </p:sp>
      <p:sp>
        <p:nvSpPr>
          <p:cNvPr id="289" name="Google Shape;289;g35854e90143_1_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5854e90143_1_13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1400"/>
              <a:buNone/>
            </a:pPr>
            <a:r>
              <a:rPr lang="cs-CZ">
                <a:solidFill>
                  <a:schemeClr val="dk1"/>
                </a:solidFill>
                <a:latin typeface="Calibri"/>
                <a:ea typeface="Calibri"/>
                <a:cs typeface="Calibri"/>
                <a:sym typeface="Calibri"/>
              </a:rPr>
              <a:t>11. Balaam did not curse the Israelites when he met King Balak at the Israelite camp. He only said good things about them. He blessed them and talked about how good the Lord was. He did not say one bad thing. He even had </a:t>
            </a:r>
            <a:r>
              <a:rPr lang="cs-CZ"/>
              <a:t>altars</a:t>
            </a:r>
            <a:r>
              <a:rPr lang="cs-CZ">
                <a:solidFill>
                  <a:schemeClr val="dk1"/>
                </a:solidFill>
                <a:latin typeface="Calibri"/>
                <a:ea typeface="Calibri"/>
                <a:cs typeface="Calibri"/>
                <a:sym typeface="Calibri"/>
              </a:rPr>
              <a:t> built so he could worship the Lord. King Balak was angry. This is not what he had planned at all! He wanted Balaam to say bad things but only good things.</a:t>
            </a:r>
            <a:endParaRPr/>
          </a:p>
          <a:p>
            <a:pPr indent="0" lvl="0" marL="0" marR="0" rtl="0" algn="l">
              <a:lnSpc>
                <a:spcPct val="100000"/>
              </a:lnSpc>
              <a:spcBef>
                <a:spcPts val="1200"/>
              </a:spcBef>
              <a:spcAft>
                <a:spcPts val="0"/>
              </a:spcAft>
              <a:buSzPts val="1400"/>
              <a:buNone/>
            </a:pPr>
            <a:r>
              <a:t/>
            </a:r>
            <a:endParaRPr>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SzPts val="1400"/>
              <a:buNone/>
            </a:pPr>
            <a:r>
              <a:rPr lang="cs-CZ">
                <a:solidFill>
                  <a:schemeClr val="dk1"/>
                </a:solidFill>
                <a:latin typeface="Calibri"/>
                <a:ea typeface="Calibri"/>
                <a:cs typeface="Calibri"/>
                <a:sym typeface="Calibri"/>
              </a:rPr>
              <a:t>King Balak was unhappy, but the Lord was pleased. He loved His people and wanted everyone to say good things about them.</a:t>
            </a:r>
            <a:endParaRPr/>
          </a:p>
          <a:p>
            <a:pPr indent="0" lvl="0" marL="0" marR="0" rtl="0" algn="l">
              <a:lnSpc>
                <a:spcPct val="100000"/>
              </a:lnSpc>
              <a:spcBef>
                <a:spcPts val="1200"/>
              </a:spcBef>
              <a:spcAft>
                <a:spcPts val="1200"/>
              </a:spcAft>
              <a:buSzPts val="1400"/>
              <a:buNone/>
            </a:pPr>
            <a:r>
              <a:t/>
            </a:r>
            <a:endParaRPr>
              <a:solidFill>
                <a:schemeClr val="dk1"/>
              </a:solidFill>
              <a:latin typeface="Calibri"/>
              <a:ea typeface="Calibri"/>
              <a:cs typeface="Calibri"/>
              <a:sym typeface="Calibri"/>
            </a:endParaRPr>
          </a:p>
        </p:txBody>
      </p:sp>
      <p:sp>
        <p:nvSpPr>
          <p:cNvPr id="296" name="Google Shape;296;g35854e90143_1_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5854e90143_1_20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03" name="Google Shape;303;g35854e90143_1_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5854e90143_1_21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12" name="Google Shape;312;g35854e90143_1_2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5854e90143_1_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321" name="Google Shape;321;g35854e90143_1_223:notes"/>
          <p:cNvSpPr txBox="1"/>
          <p:nvPr>
            <p:ph idx="1" type="body"/>
          </p:nvPr>
        </p:nvSpPr>
        <p:spPr>
          <a:xfrm>
            <a:off x="685800" y="4343400"/>
            <a:ext cx="5486400" cy="4114800"/>
          </a:xfrm>
          <a:prstGeom prst="rect">
            <a:avLst/>
          </a:prstGeom>
          <a:noFill/>
          <a:ln>
            <a:noFill/>
          </a:ln>
        </p:spPr>
        <p:txBody>
          <a:bodyPr anchorCtr="0" anchor="t" bIns="91675" lIns="91675" spcFirstLastPara="1" rIns="91675" wrap="square" tIns="91675">
            <a:noAutofit/>
          </a:bodyPr>
          <a:lstStyle/>
          <a:p>
            <a:pPr indent="0" lvl="0" marL="0" marR="0" rtl="0" algn="l">
              <a:lnSpc>
                <a:spcPct val="100000"/>
              </a:lnSpc>
              <a:spcBef>
                <a:spcPts val="0"/>
              </a:spcBef>
              <a:spcAft>
                <a:spcPts val="0"/>
              </a:spcAft>
              <a:buClr>
                <a:schemeClr val="dk1"/>
              </a:buClr>
              <a:buSzPts val="1100"/>
              <a:buFont typeface="Calibri"/>
              <a:buNone/>
            </a:pPr>
            <a:r>
              <a:t/>
            </a:r>
            <a:endParaRPr i="0" sz="1100" u="none" cap="none" strike="noStrike">
              <a:solidFill>
                <a:schemeClr val="dk1"/>
              </a:solidFill>
              <a:latin typeface="Calibri"/>
              <a:ea typeface="Calibri"/>
              <a:cs typeface="Calibri"/>
              <a:sym typeface="Calibri"/>
            </a:endParaRPr>
          </a:p>
        </p:txBody>
      </p:sp>
      <p:sp>
        <p:nvSpPr>
          <p:cNvPr id="322" name="Google Shape;322;g35854e90143_1_223:notes"/>
          <p:cNvSpPr txBox="1"/>
          <p:nvPr>
            <p:ph idx="12" type="sldNum"/>
          </p:nvPr>
        </p:nvSpPr>
        <p:spPr>
          <a:xfrm>
            <a:off x="0" y="0"/>
            <a:ext cx="3000000" cy="3000000"/>
          </a:xfrm>
          <a:prstGeom prst="rect">
            <a:avLst/>
          </a:prstGeom>
          <a:noFill/>
          <a:ln>
            <a:noFill/>
          </a:ln>
        </p:spPr>
        <p:txBody>
          <a:bodyPr anchorCtr="0" anchor="t" bIns="45850" lIns="91675" spcFirstLastPara="1" rIns="91675" wrap="square" tIns="45850">
            <a:noAutofit/>
          </a:bodyPr>
          <a:lstStyle/>
          <a:p>
            <a:pPr indent="0" lvl="0" marL="0" marR="0" rtl="0" algn="l">
              <a:lnSpc>
                <a:spcPct val="100000"/>
              </a:lnSpc>
              <a:spcBef>
                <a:spcPts val="0"/>
              </a:spcBef>
              <a:spcAft>
                <a:spcPts val="0"/>
              </a:spcAft>
              <a:buClr>
                <a:schemeClr val="dk1"/>
              </a:buClr>
              <a:buSzPts val="1400"/>
              <a:buFont typeface="Calibri"/>
              <a:buNone/>
            </a:pPr>
            <a:fld id="{00000000-1234-1234-1234-123412341234}" type="slidenum">
              <a:rPr b="0" i="0" lang="cs-CZ" sz="1400" u="none" cap="none" strike="noStrike">
                <a:solidFill>
                  <a:schemeClr val="dk1"/>
                </a:solidFill>
                <a:latin typeface="Calibri"/>
                <a:ea typeface="Calibri"/>
                <a:cs typeface="Calibri"/>
                <a:sym typeface="Calibri"/>
              </a:rPr>
              <a:t>‹#›</a:t>
            </a:fld>
            <a:endParaRPr b="0" i="0" sz="14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5854e90143_1_8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200"/>
              </a:spcAft>
              <a:buSzPts val="1400"/>
              <a:buNone/>
            </a:pPr>
            <a:r>
              <a:rPr lang="cs-CZ">
                <a:solidFill>
                  <a:schemeClr val="dk1"/>
                </a:solidFill>
                <a:latin typeface="Calibri"/>
                <a:ea typeface="Calibri"/>
                <a:cs typeface="Calibri"/>
                <a:sym typeface="Calibri"/>
              </a:rPr>
              <a:t>2. The children of Israel were a mighty nation. As they wandered through the wilderness and the desert, many other nations came to fear them. They fought and won many battles. They captured cities and conquered the enemies of God who attacked them. One of the nations that wanted to hurt Israel was known as Moab. When the Moabites saw the great number of people and heard of their victories, they became very worried. The Moabite King was named Balak. He decided to do something about the Israelites.</a:t>
            </a:r>
            <a:endParaRPr/>
          </a:p>
        </p:txBody>
      </p:sp>
      <p:sp>
        <p:nvSpPr>
          <p:cNvPr id="233" name="Google Shape;233;g35854e90143_1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5854e90143_1_8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200"/>
              </a:spcAft>
              <a:buSzPts val="1400"/>
              <a:buNone/>
            </a:pPr>
            <a:r>
              <a:rPr lang="cs-CZ">
                <a:solidFill>
                  <a:schemeClr val="dk1"/>
                </a:solidFill>
                <a:latin typeface="Calibri"/>
                <a:ea typeface="Calibri"/>
                <a:cs typeface="Calibri"/>
                <a:sym typeface="Calibri"/>
              </a:rPr>
              <a:t>3. In those days, people believed in magic, evil spirits, and curses. King Balak believed in these things. He knew of a sorcerer named Balaam who cursed people. That meant that he would say bad things and wish for bad things to happen to them. Many people believed that terrible things happened when Balaam cursed anyone.</a:t>
            </a:r>
            <a:endParaRPr/>
          </a:p>
        </p:txBody>
      </p:sp>
      <p:sp>
        <p:nvSpPr>
          <p:cNvPr id="240" name="Google Shape;240;g35854e90143_1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5854e90143_1_9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1400"/>
              <a:buNone/>
            </a:pPr>
            <a:r>
              <a:rPr lang="cs-CZ">
                <a:solidFill>
                  <a:schemeClr val="dk1"/>
                </a:solidFill>
                <a:latin typeface="Calibri"/>
                <a:ea typeface="Calibri"/>
                <a:cs typeface="Calibri"/>
                <a:sym typeface="Calibri"/>
              </a:rPr>
              <a:t>4. King Balak sent men to ask Balaam to curse God’s people. The king’s men offered Balaam lots of money to come to the Israelite camp and curse them. Balaam wanted the money, so he told the king’s men he would ask the Lord. </a:t>
            </a:r>
            <a:endParaRPr/>
          </a:p>
          <a:p>
            <a:pPr indent="0" lvl="0" marL="0" marR="0" rtl="0" algn="l">
              <a:lnSpc>
                <a:spcPct val="100000"/>
              </a:lnSpc>
              <a:spcBef>
                <a:spcPts val="0"/>
              </a:spcBef>
              <a:spcAft>
                <a:spcPts val="0"/>
              </a:spcAft>
              <a:buSzPts val="1400"/>
              <a:buNone/>
            </a:pPr>
            <a:r>
              <a:t/>
            </a:r>
            <a:endParaRPr>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lang="cs-CZ">
                <a:solidFill>
                  <a:schemeClr val="dk1"/>
                </a:solidFill>
                <a:latin typeface="Calibri"/>
                <a:ea typeface="Calibri"/>
                <a:cs typeface="Calibri"/>
                <a:sym typeface="Calibri"/>
              </a:rPr>
              <a:t>Balaam probably did not believe in the Lord, but he wanted the men to believe that his curses worked. </a:t>
            </a:r>
            <a:endParaRPr/>
          </a:p>
        </p:txBody>
      </p:sp>
      <p:sp>
        <p:nvSpPr>
          <p:cNvPr id="247" name="Google Shape;247;g35854e90143_1_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5854e90143_1_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1400"/>
              <a:buNone/>
            </a:pPr>
            <a:r>
              <a:rPr lang="cs-CZ">
                <a:solidFill>
                  <a:schemeClr val="dk1"/>
                </a:solidFill>
                <a:latin typeface="Calibri"/>
                <a:ea typeface="Calibri"/>
                <a:cs typeface="Calibri"/>
                <a:sym typeface="Calibri"/>
              </a:rPr>
              <a:t>5. Balaam must have been very surprised when the Lord did answer him! The Lord told Balaam not to take the money from King Balak. He did not want Balaam ever to say bad things about the Israelites. Balaam did not take the money or go with the king’s men.</a:t>
            </a:r>
            <a:endParaRPr>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SzPts val="1400"/>
              <a:buNone/>
            </a:pPr>
            <a:r>
              <a:rPr lang="cs-CZ">
                <a:solidFill>
                  <a:schemeClr val="dk1"/>
                </a:solidFill>
                <a:latin typeface="Calibri"/>
                <a:ea typeface="Calibri"/>
                <a:cs typeface="Calibri"/>
                <a:sym typeface="Calibri"/>
              </a:rPr>
              <a:t>When the king heard about this, he told the men to return to Balaam and offer him even more money. This time, the Lord told Balaam to go with the men. </a:t>
            </a:r>
            <a:endParaRPr/>
          </a:p>
          <a:p>
            <a:pPr indent="0" lvl="0" marL="0" marR="0" rtl="0" algn="l">
              <a:lnSpc>
                <a:spcPct val="100000"/>
              </a:lnSpc>
              <a:spcBef>
                <a:spcPts val="1200"/>
              </a:spcBef>
              <a:spcAft>
                <a:spcPts val="1200"/>
              </a:spcAft>
              <a:buSzPts val="1400"/>
              <a:buNone/>
            </a:pPr>
            <a:r>
              <a:rPr lang="cs-CZ">
                <a:solidFill>
                  <a:schemeClr val="dk1"/>
                </a:solidFill>
                <a:latin typeface="Calibri"/>
                <a:ea typeface="Calibri"/>
                <a:cs typeface="Calibri"/>
                <a:sym typeface="Calibri"/>
              </a:rPr>
              <a:t>The king’s men thought Balaam would curse the Israelites, but God had a special plan for Balaam. He wanted to show Balaam that the Lord is more awesome than magic or the evil spirits that Balaam said he believed in.</a:t>
            </a:r>
            <a:endParaRPr/>
          </a:p>
        </p:txBody>
      </p:sp>
      <p:sp>
        <p:nvSpPr>
          <p:cNvPr id="254" name="Google Shape;254;g35854e90143_1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5854e90143_1_10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200"/>
              </a:spcAft>
              <a:buSzPts val="1400"/>
              <a:buNone/>
            </a:pPr>
            <a:r>
              <a:rPr lang="cs-CZ">
                <a:solidFill>
                  <a:schemeClr val="dk1"/>
                </a:solidFill>
                <a:latin typeface="Calibri"/>
                <a:ea typeface="Calibri"/>
                <a:cs typeface="Calibri"/>
                <a:sym typeface="Calibri"/>
              </a:rPr>
              <a:t>6. Balaam saddled his donkey and began riding toward the Israelite camp. As Balaam and his donkey were travelling along, an angel stood in front of the donkey. Balaam could not see the angel, but the donkey could. The donkey walked off the path to avoid running into the angel. Balaam became angry, so he beat the donkey with a stick.</a:t>
            </a:r>
            <a:endParaRPr/>
          </a:p>
        </p:txBody>
      </p:sp>
      <p:sp>
        <p:nvSpPr>
          <p:cNvPr id="261" name="Google Shape;261;g35854e90143_1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5854e90143_1_11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200"/>
              </a:spcAft>
              <a:buSzPts val="1400"/>
              <a:buNone/>
            </a:pPr>
            <a:r>
              <a:rPr lang="cs-CZ">
                <a:solidFill>
                  <a:schemeClr val="dk1"/>
                </a:solidFill>
                <a:latin typeface="Calibri"/>
                <a:ea typeface="Calibri"/>
                <a:cs typeface="Calibri"/>
                <a:sym typeface="Calibri"/>
              </a:rPr>
              <a:t>7. After that, Balaam got back on his donkey and started riding again. Balaam’s donkey saw the angel again, but Balaam still could not see it. The angel had a sword in his hand, and the donkey pressed against a wall to escape. Balaam’s foot got caught against the wall and was crushed. He was even angrier at the donkey, so he beat her again.</a:t>
            </a:r>
            <a:endParaRPr/>
          </a:p>
        </p:txBody>
      </p:sp>
      <p:sp>
        <p:nvSpPr>
          <p:cNvPr id="268" name="Google Shape;268;g35854e90143_1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5854e90143_1_11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200"/>
              </a:spcAft>
              <a:buSzPts val="1400"/>
              <a:buNone/>
            </a:pPr>
            <a:r>
              <a:rPr lang="cs-CZ">
                <a:solidFill>
                  <a:schemeClr val="dk1"/>
                </a:solidFill>
                <a:latin typeface="Calibri"/>
                <a:ea typeface="Calibri"/>
                <a:cs typeface="Calibri"/>
                <a:sym typeface="Calibri"/>
              </a:rPr>
              <a:t>8. Then Balaam got back on his donkey and rode on until they reached a narrow place in the road. The angel appeared to the donkey again. This time, there was no room to go anywhere, so the donkey just sat down in the middle of the path. </a:t>
            </a:r>
            <a:endParaRPr/>
          </a:p>
        </p:txBody>
      </p:sp>
      <p:sp>
        <p:nvSpPr>
          <p:cNvPr id="275" name="Google Shape;275;g35854e90143_1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5854e90143_1_12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1400"/>
              <a:buNone/>
            </a:pPr>
            <a:r>
              <a:rPr lang="cs-CZ">
                <a:solidFill>
                  <a:schemeClr val="dk1"/>
                </a:solidFill>
                <a:latin typeface="Calibri"/>
                <a:ea typeface="Calibri"/>
                <a:cs typeface="Calibri"/>
                <a:sym typeface="Calibri"/>
              </a:rPr>
              <a:t>9. Balaam could not believe it! What was wrong with his donkey? He was just about to hit the donkey again when an amazing thing happened. His donkey began to talk to him!</a:t>
            </a:r>
            <a:endParaRPr>
              <a:solidFill>
                <a:schemeClr val="dk1"/>
              </a:solidFill>
              <a:latin typeface="Calibri"/>
              <a:ea typeface="Calibri"/>
              <a:cs typeface="Calibri"/>
              <a:sym typeface="Calibri"/>
            </a:endParaRPr>
          </a:p>
          <a:p>
            <a:pPr indent="0" lvl="0" marL="0" marR="0" rtl="0" algn="l">
              <a:lnSpc>
                <a:spcPct val="100000"/>
              </a:lnSpc>
              <a:spcBef>
                <a:spcPts val="1200"/>
              </a:spcBef>
              <a:spcAft>
                <a:spcPts val="1200"/>
              </a:spcAft>
              <a:buSzPts val="1400"/>
              <a:buNone/>
            </a:pPr>
            <a:r>
              <a:rPr lang="cs-CZ">
                <a:solidFill>
                  <a:schemeClr val="dk1"/>
                </a:solidFill>
                <a:latin typeface="Calibri"/>
                <a:ea typeface="Calibri"/>
                <a:cs typeface="Calibri"/>
                <a:sym typeface="Calibri"/>
              </a:rPr>
              <a:t>“What have I done to make you beat me three times?”</a:t>
            </a:r>
            <a:endParaRPr/>
          </a:p>
        </p:txBody>
      </p:sp>
      <p:sp>
        <p:nvSpPr>
          <p:cNvPr id="282" name="Google Shape;282;g35854e90143_1_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4"/>
          <p:cNvSpPr txBox="1"/>
          <p:nvPr>
            <p:ph type="ctrTitle"/>
          </p:nvPr>
        </p:nvSpPr>
        <p:spPr>
          <a:xfrm>
            <a:off x="975360" y="1596248"/>
            <a:ext cx="11054080" cy="3395698"/>
          </a:xfrm>
          <a:prstGeom prst="rect">
            <a:avLst/>
          </a:prstGeom>
          <a:noFill/>
          <a:ln>
            <a:noFill/>
          </a:ln>
        </p:spPr>
        <p:txBody>
          <a:bodyPr anchorCtr="0" anchor="b" bIns="130025" lIns="130025" spcFirstLastPara="1" rIns="130025" wrap="square" tIns="130025">
            <a:noAutofit/>
          </a:bodyPr>
          <a:lstStyle>
            <a:lvl1pPr lvl="0" marR="0" algn="ctr">
              <a:lnSpc>
                <a:spcPct val="90000"/>
              </a:lnSpc>
              <a:spcBef>
                <a:spcPts val="0"/>
              </a:spcBef>
              <a:spcAft>
                <a:spcPts val="0"/>
              </a:spcAft>
              <a:buClr>
                <a:schemeClr val="dk1"/>
              </a:buClr>
              <a:buSzPts val="2000"/>
              <a:buFont typeface="Calibri"/>
              <a:buNone/>
              <a:defRPr b="0" i="0" sz="85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000"/>
              <a:buFont typeface="Arial"/>
              <a:buNone/>
              <a:defRPr sz="2600"/>
            </a:lvl2pPr>
            <a:lvl3pPr lvl="2" algn="l">
              <a:lnSpc>
                <a:spcPct val="100000"/>
              </a:lnSpc>
              <a:spcBef>
                <a:spcPts val="0"/>
              </a:spcBef>
              <a:spcAft>
                <a:spcPts val="0"/>
              </a:spcAft>
              <a:buSzPts val="2000"/>
              <a:buFont typeface="Arial"/>
              <a:buNone/>
              <a:defRPr sz="2600"/>
            </a:lvl3pPr>
            <a:lvl4pPr lvl="3" algn="l">
              <a:lnSpc>
                <a:spcPct val="100000"/>
              </a:lnSpc>
              <a:spcBef>
                <a:spcPts val="0"/>
              </a:spcBef>
              <a:spcAft>
                <a:spcPts val="0"/>
              </a:spcAft>
              <a:buSzPts val="2000"/>
              <a:buFont typeface="Arial"/>
              <a:buNone/>
              <a:defRPr sz="2600"/>
            </a:lvl4pPr>
            <a:lvl5pPr lvl="4" algn="l">
              <a:lnSpc>
                <a:spcPct val="100000"/>
              </a:lnSpc>
              <a:spcBef>
                <a:spcPts val="0"/>
              </a:spcBef>
              <a:spcAft>
                <a:spcPts val="0"/>
              </a:spcAft>
              <a:buSzPts val="2000"/>
              <a:buFont typeface="Arial"/>
              <a:buNone/>
              <a:defRPr sz="2600"/>
            </a:lvl5pPr>
            <a:lvl6pPr lvl="5" algn="l">
              <a:lnSpc>
                <a:spcPct val="100000"/>
              </a:lnSpc>
              <a:spcBef>
                <a:spcPts val="0"/>
              </a:spcBef>
              <a:spcAft>
                <a:spcPts val="0"/>
              </a:spcAft>
              <a:buSzPts val="2000"/>
              <a:buFont typeface="Arial"/>
              <a:buNone/>
              <a:defRPr sz="2600"/>
            </a:lvl6pPr>
            <a:lvl7pPr lvl="6" algn="l">
              <a:lnSpc>
                <a:spcPct val="100000"/>
              </a:lnSpc>
              <a:spcBef>
                <a:spcPts val="0"/>
              </a:spcBef>
              <a:spcAft>
                <a:spcPts val="0"/>
              </a:spcAft>
              <a:buSzPts val="2000"/>
              <a:buFont typeface="Arial"/>
              <a:buNone/>
              <a:defRPr sz="2600"/>
            </a:lvl7pPr>
            <a:lvl8pPr lvl="7" algn="l">
              <a:lnSpc>
                <a:spcPct val="100000"/>
              </a:lnSpc>
              <a:spcBef>
                <a:spcPts val="0"/>
              </a:spcBef>
              <a:spcAft>
                <a:spcPts val="0"/>
              </a:spcAft>
              <a:buSzPts val="2000"/>
              <a:buFont typeface="Arial"/>
              <a:buNone/>
              <a:defRPr sz="2600"/>
            </a:lvl8pPr>
            <a:lvl9pPr lvl="8" algn="l">
              <a:lnSpc>
                <a:spcPct val="100000"/>
              </a:lnSpc>
              <a:spcBef>
                <a:spcPts val="0"/>
              </a:spcBef>
              <a:spcAft>
                <a:spcPts val="0"/>
              </a:spcAft>
              <a:buSzPts val="2000"/>
              <a:buFont typeface="Arial"/>
              <a:buNone/>
              <a:defRPr sz="2600"/>
            </a:lvl9pPr>
          </a:lstStyle>
          <a:p/>
        </p:txBody>
      </p:sp>
      <p:sp>
        <p:nvSpPr>
          <p:cNvPr id="92" name="Google Shape;92;p14"/>
          <p:cNvSpPr txBox="1"/>
          <p:nvPr>
            <p:ph idx="1" type="subTitle"/>
          </p:nvPr>
        </p:nvSpPr>
        <p:spPr>
          <a:xfrm>
            <a:off x="1625600" y="5122897"/>
            <a:ext cx="9753600" cy="2354860"/>
          </a:xfrm>
          <a:prstGeom prst="rect">
            <a:avLst/>
          </a:prstGeom>
          <a:noFill/>
          <a:ln>
            <a:noFill/>
          </a:ln>
        </p:spPr>
        <p:txBody>
          <a:bodyPr anchorCtr="0" anchor="t" bIns="130025" lIns="130025" spcFirstLastPara="1" rIns="130025" wrap="square" tIns="130025">
            <a:noAutofit/>
          </a:bodyPr>
          <a:lstStyle>
            <a:lvl1pPr lvl="0" marR="0" algn="ctr">
              <a:lnSpc>
                <a:spcPct val="90000"/>
              </a:lnSpc>
              <a:spcBef>
                <a:spcPts val="1400"/>
              </a:spcBef>
              <a:spcAft>
                <a:spcPts val="0"/>
              </a:spcAft>
              <a:buClr>
                <a:schemeClr val="dk1"/>
              </a:buClr>
              <a:buSzPts val="4000"/>
              <a:buFont typeface="Arial"/>
              <a:buNone/>
              <a:defRPr b="0" i="0" sz="3400" u="none" cap="none" strike="noStrike">
                <a:solidFill>
                  <a:schemeClr val="dk1"/>
                </a:solidFill>
                <a:latin typeface="Calibri"/>
                <a:ea typeface="Calibri"/>
                <a:cs typeface="Calibri"/>
                <a:sym typeface="Calibri"/>
              </a:defRPr>
            </a:lvl1pPr>
            <a:lvl2pPr lvl="1" marR="0" algn="ctr">
              <a:lnSpc>
                <a:spcPct val="90000"/>
              </a:lnSpc>
              <a:spcBef>
                <a:spcPts val="700"/>
              </a:spcBef>
              <a:spcAft>
                <a:spcPts val="0"/>
              </a:spcAft>
              <a:buClr>
                <a:schemeClr val="dk1"/>
              </a:buClr>
              <a:buSzPts val="3400"/>
              <a:buFont typeface="Arial"/>
              <a:buNone/>
              <a:defRPr b="0" i="0" sz="2800" u="none" cap="none" strike="noStrike">
                <a:solidFill>
                  <a:schemeClr val="dk1"/>
                </a:solidFill>
                <a:latin typeface="Calibri"/>
                <a:ea typeface="Calibri"/>
                <a:cs typeface="Calibri"/>
                <a:sym typeface="Calibri"/>
              </a:defRPr>
            </a:lvl2pPr>
            <a:lvl3pPr lvl="2" marR="0" algn="ctr">
              <a:lnSpc>
                <a:spcPct val="90000"/>
              </a:lnSpc>
              <a:spcBef>
                <a:spcPts val="700"/>
              </a:spcBef>
              <a:spcAft>
                <a:spcPts val="0"/>
              </a:spcAft>
              <a:buClr>
                <a:schemeClr val="dk1"/>
              </a:buClr>
              <a:buSzPts val="2800"/>
              <a:buFont typeface="Arial"/>
              <a:buNone/>
              <a:defRPr b="0" i="0" sz="2600" u="none" cap="none" strike="noStrike">
                <a:solidFill>
                  <a:schemeClr val="dk1"/>
                </a:solidFill>
                <a:latin typeface="Calibri"/>
                <a:ea typeface="Calibri"/>
                <a:cs typeface="Calibri"/>
                <a:sym typeface="Calibri"/>
              </a:defRPr>
            </a:lvl3pPr>
            <a:lvl4pPr lvl="3" marR="0" algn="ctr">
              <a:lnSpc>
                <a:spcPct val="90000"/>
              </a:lnSpc>
              <a:spcBef>
                <a:spcPts val="700"/>
              </a:spcBef>
              <a:spcAft>
                <a:spcPts val="0"/>
              </a:spcAft>
              <a:buClr>
                <a:schemeClr val="dk1"/>
              </a:buClr>
              <a:buSzPts val="2600"/>
              <a:buFont typeface="Arial"/>
              <a:buNone/>
              <a:defRPr b="0" i="0" sz="2300" u="none" cap="none" strike="noStrike">
                <a:solidFill>
                  <a:schemeClr val="dk1"/>
                </a:solidFill>
                <a:latin typeface="Calibri"/>
                <a:ea typeface="Calibri"/>
                <a:cs typeface="Calibri"/>
                <a:sym typeface="Calibri"/>
              </a:defRPr>
            </a:lvl4pPr>
            <a:lvl5pPr lvl="4" marR="0" algn="ctr">
              <a:lnSpc>
                <a:spcPct val="90000"/>
              </a:lnSpc>
              <a:spcBef>
                <a:spcPts val="700"/>
              </a:spcBef>
              <a:spcAft>
                <a:spcPts val="0"/>
              </a:spcAft>
              <a:buClr>
                <a:schemeClr val="dk1"/>
              </a:buClr>
              <a:buSzPts val="2600"/>
              <a:buFont typeface="Arial"/>
              <a:buNone/>
              <a:defRPr b="0" i="0" sz="2300" u="none" cap="none" strike="noStrike">
                <a:solidFill>
                  <a:schemeClr val="dk1"/>
                </a:solidFill>
                <a:latin typeface="Calibri"/>
                <a:ea typeface="Calibri"/>
                <a:cs typeface="Calibri"/>
                <a:sym typeface="Calibri"/>
              </a:defRPr>
            </a:lvl5pPr>
            <a:lvl6pPr lvl="5" marR="0" algn="ctr">
              <a:lnSpc>
                <a:spcPct val="90000"/>
              </a:lnSpc>
              <a:spcBef>
                <a:spcPts val="700"/>
              </a:spcBef>
              <a:spcAft>
                <a:spcPts val="0"/>
              </a:spcAft>
              <a:buClr>
                <a:schemeClr val="dk1"/>
              </a:buClr>
              <a:buSzPts val="2600"/>
              <a:buFont typeface="Arial"/>
              <a:buNone/>
              <a:defRPr b="0" i="0" sz="2300" u="none" cap="none" strike="noStrike">
                <a:solidFill>
                  <a:schemeClr val="dk1"/>
                </a:solidFill>
                <a:latin typeface="Calibri"/>
                <a:ea typeface="Calibri"/>
                <a:cs typeface="Calibri"/>
                <a:sym typeface="Calibri"/>
              </a:defRPr>
            </a:lvl6pPr>
            <a:lvl7pPr lvl="6" marR="0" algn="ctr">
              <a:lnSpc>
                <a:spcPct val="90000"/>
              </a:lnSpc>
              <a:spcBef>
                <a:spcPts val="700"/>
              </a:spcBef>
              <a:spcAft>
                <a:spcPts val="0"/>
              </a:spcAft>
              <a:buClr>
                <a:schemeClr val="dk1"/>
              </a:buClr>
              <a:buSzPts val="2600"/>
              <a:buFont typeface="Arial"/>
              <a:buNone/>
              <a:defRPr b="0" i="0" sz="2300" u="none" cap="none" strike="noStrike">
                <a:solidFill>
                  <a:schemeClr val="dk1"/>
                </a:solidFill>
                <a:latin typeface="Calibri"/>
                <a:ea typeface="Calibri"/>
                <a:cs typeface="Calibri"/>
                <a:sym typeface="Calibri"/>
              </a:defRPr>
            </a:lvl7pPr>
            <a:lvl8pPr lvl="7" marR="0" algn="ctr">
              <a:lnSpc>
                <a:spcPct val="90000"/>
              </a:lnSpc>
              <a:spcBef>
                <a:spcPts val="700"/>
              </a:spcBef>
              <a:spcAft>
                <a:spcPts val="0"/>
              </a:spcAft>
              <a:buClr>
                <a:schemeClr val="dk1"/>
              </a:buClr>
              <a:buSzPts val="2600"/>
              <a:buFont typeface="Arial"/>
              <a:buNone/>
              <a:defRPr b="0" i="0" sz="2300" u="none" cap="none" strike="noStrike">
                <a:solidFill>
                  <a:schemeClr val="dk1"/>
                </a:solidFill>
                <a:latin typeface="Calibri"/>
                <a:ea typeface="Calibri"/>
                <a:cs typeface="Calibri"/>
                <a:sym typeface="Calibri"/>
              </a:defRPr>
            </a:lvl8pPr>
            <a:lvl9pPr lvl="8" marR="0" algn="ctr">
              <a:lnSpc>
                <a:spcPct val="90000"/>
              </a:lnSpc>
              <a:spcBef>
                <a:spcPts val="700"/>
              </a:spcBef>
              <a:spcAft>
                <a:spcPts val="0"/>
              </a:spcAft>
              <a:buClr>
                <a:schemeClr val="dk1"/>
              </a:buClr>
              <a:buSzPts val="2600"/>
              <a:buFont typeface="Arial"/>
              <a:buNone/>
              <a:defRPr b="0" i="0" sz="2300" u="none" cap="none" strike="noStrike">
                <a:solidFill>
                  <a:schemeClr val="dk1"/>
                </a:solidFill>
                <a:latin typeface="Calibri"/>
                <a:ea typeface="Calibri"/>
                <a:cs typeface="Calibri"/>
                <a:sym typeface="Calibri"/>
              </a:defRPr>
            </a:lvl9pPr>
          </a:lstStyle>
          <a:p/>
        </p:txBody>
      </p:sp>
      <p:sp>
        <p:nvSpPr>
          <p:cNvPr id="93" name="Google Shape;93;p14"/>
          <p:cNvSpPr txBox="1"/>
          <p:nvPr>
            <p:ph idx="11" type="ftr"/>
          </p:nvPr>
        </p:nvSpPr>
        <p:spPr>
          <a:xfrm>
            <a:off x="720748" y="9040144"/>
            <a:ext cx="10482182" cy="519289"/>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94" name="Google Shape;94;p14"/>
          <p:cNvSpPr txBox="1"/>
          <p:nvPr>
            <p:ph idx="12" type="sldNum"/>
          </p:nvPr>
        </p:nvSpPr>
        <p:spPr>
          <a:xfrm>
            <a:off x="11379200" y="9040144"/>
            <a:ext cx="73152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 name="Shape 95"/>
        <p:cNvGrpSpPr/>
        <p:nvPr/>
      </p:nvGrpSpPr>
      <p:grpSpPr>
        <a:xfrm>
          <a:off x="0" y="0"/>
          <a:ext cx="0" cy="0"/>
          <a:chOff x="0" y="0"/>
          <a:chExt cx="0" cy="0"/>
        </a:xfrm>
      </p:grpSpPr>
      <p:sp>
        <p:nvSpPr>
          <p:cNvPr id="96" name="Google Shape;96;p15"/>
          <p:cNvSpPr txBox="1"/>
          <p:nvPr>
            <p:ph type="title"/>
          </p:nvPr>
        </p:nvSpPr>
        <p:spPr>
          <a:xfrm>
            <a:off x="894080" y="519290"/>
            <a:ext cx="11216640" cy="1885244"/>
          </a:xfrm>
          <a:prstGeom prst="rect">
            <a:avLst/>
          </a:prstGeom>
          <a:noFill/>
          <a:ln>
            <a:noFill/>
          </a:ln>
        </p:spPr>
        <p:txBody>
          <a:bodyPr anchorCtr="0" anchor="ctr" bIns="130025" lIns="130025" spcFirstLastPara="1" rIns="130025" wrap="square" tIns="130025">
            <a:noAutofit/>
          </a:bodyPr>
          <a:lstStyle>
            <a:lvl1pPr lvl="0" marR="0" algn="l">
              <a:lnSpc>
                <a:spcPct val="9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000"/>
              <a:buFont typeface="Arial"/>
              <a:buNone/>
              <a:defRPr sz="2600"/>
            </a:lvl2pPr>
            <a:lvl3pPr lvl="2" algn="l">
              <a:lnSpc>
                <a:spcPct val="100000"/>
              </a:lnSpc>
              <a:spcBef>
                <a:spcPts val="0"/>
              </a:spcBef>
              <a:spcAft>
                <a:spcPts val="0"/>
              </a:spcAft>
              <a:buSzPts val="2000"/>
              <a:buFont typeface="Arial"/>
              <a:buNone/>
              <a:defRPr sz="2600"/>
            </a:lvl3pPr>
            <a:lvl4pPr lvl="3" algn="l">
              <a:lnSpc>
                <a:spcPct val="100000"/>
              </a:lnSpc>
              <a:spcBef>
                <a:spcPts val="0"/>
              </a:spcBef>
              <a:spcAft>
                <a:spcPts val="0"/>
              </a:spcAft>
              <a:buSzPts val="2000"/>
              <a:buFont typeface="Arial"/>
              <a:buNone/>
              <a:defRPr sz="2600"/>
            </a:lvl4pPr>
            <a:lvl5pPr lvl="4" algn="l">
              <a:lnSpc>
                <a:spcPct val="100000"/>
              </a:lnSpc>
              <a:spcBef>
                <a:spcPts val="0"/>
              </a:spcBef>
              <a:spcAft>
                <a:spcPts val="0"/>
              </a:spcAft>
              <a:buSzPts val="2000"/>
              <a:buFont typeface="Arial"/>
              <a:buNone/>
              <a:defRPr sz="2600"/>
            </a:lvl5pPr>
            <a:lvl6pPr lvl="5" algn="l">
              <a:lnSpc>
                <a:spcPct val="100000"/>
              </a:lnSpc>
              <a:spcBef>
                <a:spcPts val="0"/>
              </a:spcBef>
              <a:spcAft>
                <a:spcPts val="0"/>
              </a:spcAft>
              <a:buSzPts val="2000"/>
              <a:buFont typeface="Arial"/>
              <a:buNone/>
              <a:defRPr sz="2600"/>
            </a:lvl6pPr>
            <a:lvl7pPr lvl="6" algn="l">
              <a:lnSpc>
                <a:spcPct val="100000"/>
              </a:lnSpc>
              <a:spcBef>
                <a:spcPts val="0"/>
              </a:spcBef>
              <a:spcAft>
                <a:spcPts val="0"/>
              </a:spcAft>
              <a:buSzPts val="2000"/>
              <a:buFont typeface="Arial"/>
              <a:buNone/>
              <a:defRPr sz="2600"/>
            </a:lvl7pPr>
            <a:lvl8pPr lvl="7" algn="l">
              <a:lnSpc>
                <a:spcPct val="100000"/>
              </a:lnSpc>
              <a:spcBef>
                <a:spcPts val="0"/>
              </a:spcBef>
              <a:spcAft>
                <a:spcPts val="0"/>
              </a:spcAft>
              <a:buSzPts val="2000"/>
              <a:buFont typeface="Arial"/>
              <a:buNone/>
              <a:defRPr sz="2600"/>
            </a:lvl8pPr>
            <a:lvl9pPr lvl="8" algn="l">
              <a:lnSpc>
                <a:spcPct val="100000"/>
              </a:lnSpc>
              <a:spcBef>
                <a:spcPts val="0"/>
              </a:spcBef>
              <a:spcAft>
                <a:spcPts val="0"/>
              </a:spcAft>
              <a:buSzPts val="2000"/>
              <a:buFont typeface="Arial"/>
              <a:buNone/>
              <a:defRPr sz="2600"/>
            </a:lvl9pPr>
          </a:lstStyle>
          <a:p/>
        </p:txBody>
      </p:sp>
      <p:sp>
        <p:nvSpPr>
          <p:cNvPr id="97" name="Google Shape;97;p15"/>
          <p:cNvSpPr txBox="1"/>
          <p:nvPr>
            <p:ph idx="1" type="body"/>
          </p:nvPr>
        </p:nvSpPr>
        <p:spPr>
          <a:xfrm>
            <a:off x="894080" y="2596444"/>
            <a:ext cx="11216640" cy="6188570"/>
          </a:xfrm>
          <a:prstGeom prst="rect">
            <a:avLst/>
          </a:prstGeom>
          <a:noFill/>
          <a:ln>
            <a:noFill/>
          </a:ln>
        </p:spPr>
        <p:txBody>
          <a:bodyPr anchorCtr="0" anchor="t" bIns="130025" lIns="130025" spcFirstLastPara="1" rIns="130025" wrap="square" tIns="130025">
            <a:noAutofit/>
          </a:bodyPr>
          <a:lstStyle>
            <a:lvl1pPr indent="-482600" lvl="0" marL="457200" marR="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98" name="Google Shape;98;p15"/>
          <p:cNvSpPr txBox="1"/>
          <p:nvPr>
            <p:ph idx="10" type="dt"/>
          </p:nvPr>
        </p:nvSpPr>
        <p:spPr>
          <a:xfrm>
            <a:off x="894080" y="9040144"/>
            <a:ext cx="2926080" cy="519289"/>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99" name="Google Shape;99;p15"/>
          <p:cNvSpPr txBox="1"/>
          <p:nvPr>
            <p:ph idx="11" type="ftr"/>
          </p:nvPr>
        </p:nvSpPr>
        <p:spPr>
          <a:xfrm>
            <a:off x="4307840" y="9040144"/>
            <a:ext cx="4389119" cy="519289"/>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00" name="Google Shape;100;p15"/>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1" name="Shape 101"/>
        <p:cNvGrpSpPr/>
        <p:nvPr/>
      </p:nvGrpSpPr>
      <p:grpSpPr>
        <a:xfrm>
          <a:off x="0" y="0"/>
          <a:ext cx="0" cy="0"/>
          <a:chOff x="0" y="0"/>
          <a:chExt cx="0" cy="0"/>
        </a:xfrm>
      </p:grpSpPr>
      <p:sp>
        <p:nvSpPr>
          <p:cNvPr id="102" name="Google Shape;102;p16"/>
          <p:cNvSpPr txBox="1"/>
          <p:nvPr>
            <p:ph type="title"/>
          </p:nvPr>
        </p:nvSpPr>
        <p:spPr>
          <a:xfrm>
            <a:off x="887306" y="2431629"/>
            <a:ext cx="11216640" cy="4057226"/>
          </a:xfrm>
          <a:prstGeom prst="rect">
            <a:avLst/>
          </a:prstGeom>
          <a:noFill/>
          <a:ln>
            <a:noFill/>
          </a:ln>
        </p:spPr>
        <p:txBody>
          <a:bodyPr anchorCtr="0" anchor="b" bIns="130025" lIns="130025" spcFirstLastPara="1" rIns="130025" wrap="square" tIns="130025">
            <a:noAutofit/>
          </a:bodyPr>
          <a:lstStyle>
            <a:lvl1pPr lvl="0" marR="0" algn="l">
              <a:lnSpc>
                <a:spcPct val="90000"/>
              </a:lnSpc>
              <a:spcBef>
                <a:spcPts val="0"/>
              </a:spcBef>
              <a:spcAft>
                <a:spcPts val="0"/>
              </a:spcAft>
              <a:buClr>
                <a:schemeClr val="dk1"/>
              </a:buClr>
              <a:buSzPts val="2000"/>
              <a:buFont typeface="Calibri"/>
              <a:buNone/>
              <a:defRPr b="0" i="0" sz="85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000"/>
              <a:buFont typeface="Arial"/>
              <a:buNone/>
              <a:defRPr sz="2600"/>
            </a:lvl2pPr>
            <a:lvl3pPr lvl="2" algn="l">
              <a:lnSpc>
                <a:spcPct val="100000"/>
              </a:lnSpc>
              <a:spcBef>
                <a:spcPts val="0"/>
              </a:spcBef>
              <a:spcAft>
                <a:spcPts val="0"/>
              </a:spcAft>
              <a:buSzPts val="2000"/>
              <a:buFont typeface="Arial"/>
              <a:buNone/>
              <a:defRPr sz="2600"/>
            </a:lvl3pPr>
            <a:lvl4pPr lvl="3" algn="l">
              <a:lnSpc>
                <a:spcPct val="100000"/>
              </a:lnSpc>
              <a:spcBef>
                <a:spcPts val="0"/>
              </a:spcBef>
              <a:spcAft>
                <a:spcPts val="0"/>
              </a:spcAft>
              <a:buSzPts val="2000"/>
              <a:buFont typeface="Arial"/>
              <a:buNone/>
              <a:defRPr sz="2600"/>
            </a:lvl4pPr>
            <a:lvl5pPr lvl="4" algn="l">
              <a:lnSpc>
                <a:spcPct val="100000"/>
              </a:lnSpc>
              <a:spcBef>
                <a:spcPts val="0"/>
              </a:spcBef>
              <a:spcAft>
                <a:spcPts val="0"/>
              </a:spcAft>
              <a:buSzPts val="2000"/>
              <a:buFont typeface="Arial"/>
              <a:buNone/>
              <a:defRPr sz="2600"/>
            </a:lvl5pPr>
            <a:lvl6pPr lvl="5" algn="l">
              <a:lnSpc>
                <a:spcPct val="100000"/>
              </a:lnSpc>
              <a:spcBef>
                <a:spcPts val="0"/>
              </a:spcBef>
              <a:spcAft>
                <a:spcPts val="0"/>
              </a:spcAft>
              <a:buSzPts val="2000"/>
              <a:buFont typeface="Arial"/>
              <a:buNone/>
              <a:defRPr sz="2600"/>
            </a:lvl6pPr>
            <a:lvl7pPr lvl="6" algn="l">
              <a:lnSpc>
                <a:spcPct val="100000"/>
              </a:lnSpc>
              <a:spcBef>
                <a:spcPts val="0"/>
              </a:spcBef>
              <a:spcAft>
                <a:spcPts val="0"/>
              </a:spcAft>
              <a:buSzPts val="2000"/>
              <a:buFont typeface="Arial"/>
              <a:buNone/>
              <a:defRPr sz="2600"/>
            </a:lvl7pPr>
            <a:lvl8pPr lvl="7" algn="l">
              <a:lnSpc>
                <a:spcPct val="100000"/>
              </a:lnSpc>
              <a:spcBef>
                <a:spcPts val="0"/>
              </a:spcBef>
              <a:spcAft>
                <a:spcPts val="0"/>
              </a:spcAft>
              <a:buSzPts val="2000"/>
              <a:buFont typeface="Arial"/>
              <a:buNone/>
              <a:defRPr sz="2600"/>
            </a:lvl8pPr>
            <a:lvl9pPr lvl="8" algn="l">
              <a:lnSpc>
                <a:spcPct val="100000"/>
              </a:lnSpc>
              <a:spcBef>
                <a:spcPts val="0"/>
              </a:spcBef>
              <a:spcAft>
                <a:spcPts val="0"/>
              </a:spcAft>
              <a:buSzPts val="2000"/>
              <a:buFont typeface="Arial"/>
              <a:buNone/>
              <a:defRPr sz="2600"/>
            </a:lvl9pPr>
          </a:lstStyle>
          <a:p/>
        </p:txBody>
      </p:sp>
      <p:sp>
        <p:nvSpPr>
          <p:cNvPr id="103" name="Google Shape;103;p16"/>
          <p:cNvSpPr txBox="1"/>
          <p:nvPr>
            <p:ph idx="1" type="body"/>
          </p:nvPr>
        </p:nvSpPr>
        <p:spPr>
          <a:xfrm>
            <a:off x="887306" y="6527238"/>
            <a:ext cx="11216640" cy="2133599"/>
          </a:xfrm>
          <a:prstGeom prst="rect">
            <a:avLst/>
          </a:prstGeom>
          <a:noFill/>
          <a:ln>
            <a:noFill/>
          </a:ln>
        </p:spPr>
        <p:txBody>
          <a:bodyPr anchorCtr="0" anchor="t" bIns="130025" lIns="130025" spcFirstLastPara="1" rIns="130025" wrap="square" tIns="130025">
            <a:noAutofit/>
          </a:bodyPr>
          <a:lstStyle>
            <a:lvl1pPr indent="-228600" lvl="0" marL="457200" marR="0" algn="l">
              <a:lnSpc>
                <a:spcPct val="90000"/>
              </a:lnSpc>
              <a:spcBef>
                <a:spcPts val="1400"/>
              </a:spcBef>
              <a:spcAft>
                <a:spcPts val="0"/>
              </a:spcAft>
              <a:buClr>
                <a:schemeClr val="dk1"/>
              </a:buClr>
              <a:buSzPts val="4000"/>
              <a:buFont typeface="Arial"/>
              <a:buNone/>
              <a:defRPr b="0" i="0" sz="3400" u="none" cap="none" strike="noStrike">
                <a:solidFill>
                  <a:schemeClr val="dk1"/>
                </a:solidFill>
                <a:latin typeface="Calibri"/>
                <a:ea typeface="Calibri"/>
                <a:cs typeface="Calibri"/>
                <a:sym typeface="Calibri"/>
              </a:defRPr>
            </a:lvl1pPr>
            <a:lvl2pPr indent="-228600" lvl="1" marL="914400" marR="0" algn="l">
              <a:lnSpc>
                <a:spcPct val="90000"/>
              </a:lnSpc>
              <a:spcBef>
                <a:spcPts val="700"/>
              </a:spcBef>
              <a:spcAft>
                <a:spcPts val="0"/>
              </a:spcAft>
              <a:buClr>
                <a:srgbClr val="888888"/>
              </a:buClr>
              <a:buSzPts val="3400"/>
              <a:buFont typeface="Arial"/>
              <a:buNone/>
              <a:defRPr b="0" i="0" sz="2800" u="none" cap="none" strike="noStrike">
                <a:solidFill>
                  <a:srgbClr val="888888"/>
                </a:solidFill>
                <a:latin typeface="Calibri"/>
                <a:ea typeface="Calibri"/>
                <a:cs typeface="Calibri"/>
                <a:sym typeface="Calibri"/>
              </a:defRPr>
            </a:lvl2pPr>
            <a:lvl3pPr indent="-228600" lvl="2" marL="1371600" marR="0" algn="l">
              <a:lnSpc>
                <a:spcPct val="90000"/>
              </a:lnSpc>
              <a:spcBef>
                <a:spcPts val="700"/>
              </a:spcBef>
              <a:spcAft>
                <a:spcPts val="0"/>
              </a:spcAft>
              <a:buClr>
                <a:srgbClr val="888888"/>
              </a:buClr>
              <a:buSzPts val="2800"/>
              <a:buFont typeface="Arial"/>
              <a:buNone/>
              <a:defRPr b="0" i="0" sz="2600" u="none" cap="none" strike="noStrike">
                <a:solidFill>
                  <a:srgbClr val="888888"/>
                </a:solidFill>
                <a:latin typeface="Calibri"/>
                <a:ea typeface="Calibri"/>
                <a:cs typeface="Calibri"/>
                <a:sym typeface="Calibri"/>
              </a:defRPr>
            </a:lvl3pPr>
            <a:lvl4pPr indent="-228600" lvl="3" marL="1828800" marR="0" algn="l">
              <a:lnSpc>
                <a:spcPct val="90000"/>
              </a:lnSpc>
              <a:spcBef>
                <a:spcPts val="700"/>
              </a:spcBef>
              <a:spcAft>
                <a:spcPts val="0"/>
              </a:spcAft>
              <a:buClr>
                <a:srgbClr val="888888"/>
              </a:buClr>
              <a:buSzPts val="2600"/>
              <a:buFont typeface="Arial"/>
              <a:buNone/>
              <a:defRPr b="0" i="0" sz="2300" u="none" cap="none" strike="noStrike">
                <a:solidFill>
                  <a:srgbClr val="888888"/>
                </a:solidFill>
                <a:latin typeface="Calibri"/>
                <a:ea typeface="Calibri"/>
                <a:cs typeface="Calibri"/>
                <a:sym typeface="Calibri"/>
              </a:defRPr>
            </a:lvl4pPr>
            <a:lvl5pPr indent="-228600" lvl="4" marL="2286000" marR="0" algn="l">
              <a:lnSpc>
                <a:spcPct val="90000"/>
              </a:lnSpc>
              <a:spcBef>
                <a:spcPts val="700"/>
              </a:spcBef>
              <a:spcAft>
                <a:spcPts val="0"/>
              </a:spcAft>
              <a:buClr>
                <a:srgbClr val="888888"/>
              </a:buClr>
              <a:buSzPts val="2600"/>
              <a:buFont typeface="Arial"/>
              <a:buNone/>
              <a:defRPr b="0" i="0" sz="2300" u="none" cap="none" strike="noStrike">
                <a:solidFill>
                  <a:srgbClr val="888888"/>
                </a:solidFill>
                <a:latin typeface="Calibri"/>
                <a:ea typeface="Calibri"/>
                <a:cs typeface="Calibri"/>
                <a:sym typeface="Calibri"/>
              </a:defRPr>
            </a:lvl5pPr>
            <a:lvl6pPr indent="-228600" lvl="5" marL="2743200" marR="0" algn="l">
              <a:lnSpc>
                <a:spcPct val="90000"/>
              </a:lnSpc>
              <a:spcBef>
                <a:spcPts val="700"/>
              </a:spcBef>
              <a:spcAft>
                <a:spcPts val="0"/>
              </a:spcAft>
              <a:buClr>
                <a:srgbClr val="888888"/>
              </a:buClr>
              <a:buSzPts val="2600"/>
              <a:buFont typeface="Arial"/>
              <a:buNone/>
              <a:defRPr b="0" i="0" sz="2300" u="none" cap="none" strike="noStrike">
                <a:solidFill>
                  <a:srgbClr val="888888"/>
                </a:solidFill>
                <a:latin typeface="Calibri"/>
                <a:ea typeface="Calibri"/>
                <a:cs typeface="Calibri"/>
                <a:sym typeface="Calibri"/>
              </a:defRPr>
            </a:lvl6pPr>
            <a:lvl7pPr indent="-228600" lvl="6" marL="3200400" marR="0" algn="l">
              <a:lnSpc>
                <a:spcPct val="90000"/>
              </a:lnSpc>
              <a:spcBef>
                <a:spcPts val="700"/>
              </a:spcBef>
              <a:spcAft>
                <a:spcPts val="0"/>
              </a:spcAft>
              <a:buClr>
                <a:srgbClr val="888888"/>
              </a:buClr>
              <a:buSzPts val="2600"/>
              <a:buFont typeface="Arial"/>
              <a:buNone/>
              <a:defRPr b="0" i="0" sz="2300" u="none" cap="none" strike="noStrike">
                <a:solidFill>
                  <a:srgbClr val="888888"/>
                </a:solidFill>
                <a:latin typeface="Calibri"/>
                <a:ea typeface="Calibri"/>
                <a:cs typeface="Calibri"/>
                <a:sym typeface="Calibri"/>
              </a:defRPr>
            </a:lvl7pPr>
            <a:lvl8pPr indent="-228600" lvl="7" marL="3657600" marR="0" algn="l">
              <a:lnSpc>
                <a:spcPct val="90000"/>
              </a:lnSpc>
              <a:spcBef>
                <a:spcPts val="700"/>
              </a:spcBef>
              <a:spcAft>
                <a:spcPts val="0"/>
              </a:spcAft>
              <a:buClr>
                <a:srgbClr val="888888"/>
              </a:buClr>
              <a:buSzPts val="2600"/>
              <a:buFont typeface="Arial"/>
              <a:buNone/>
              <a:defRPr b="0" i="0" sz="2300" u="none" cap="none" strike="noStrike">
                <a:solidFill>
                  <a:srgbClr val="888888"/>
                </a:solidFill>
                <a:latin typeface="Calibri"/>
                <a:ea typeface="Calibri"/>
                <a:cs typeface="Calibri"/>
                <a:sym typeface="Calibri"/>
              </a:defRPr>
            </a:lvl8pPr>
            <a:lvl9pPr indent="-228600" lvl="8" marL="4114800" marR="0" algn="l">
              <a:lnSpc>
                <a:spcPct val="90000"/>
              </a:lnSpc>
              <a:spcBef>
                <a:spcPts val="700"/>
              </a:spcBef>
              <a:spcAft>
                <a:spcPts val="0"/>
              </a:spcAft>
              <a:buClr>
                <a:srgbClr val="888888"/>
              </a:buClr>
              <a:buSzPts val="2600"/>
              <a:buFont typeface="Arial"/>
              <a:buNone/>
              <a:defRPr b="0" i="0" sz="2300" u="none" cap="none" strike="noStrike">
                <a:solidFill>
                  <a:srgbClr val="888888"/>
                </a:solidFill>
                <a:latin typeface="Calibri"/>
                <a:ea typeface="Calibri"/>
                <a:cs typeface="Calibri"/>
                <a:sym typeface="Calibri"/>
              </a:defRPr>
            </a:lvl9pPr>
          </a:lstStyle>
          <a:p/>
        </p:txBody>
      </p:sp>
      <p:sp>
        <p:nvSpPr>
          <p:cNvPr id="104" name="Google Shape;104;p16"/>
          <p:cNvSpPr txBox="1"/>
          <p:nvPr>
            <p:ph idx="10" type="dt"/>
          </p:nvPr>
        </p:nvSpPr>
        <p:spPr>
          <a:xfrm>
            <a:off x="894080" y="9040144"/>
            <a:ext cx="2926080" cy="519289"/>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05" name="Google Shape;105;p16"/>
          <p:cNvSpPr txBox="1"/>
          <p:nvPr>
            <p:ph idx="11" type="ftr"/>
          </p:nvPr>
        </p:nvSpPr>
        <p:spPr>
          <a:xfrm>
            <a:off x="4307840" y="9040144"/>
            <a:ext cx="4389119" cy="519289"/>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06" name="Google Shape;106;p16"/>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7" name="Shape 107"/>
        <p:cNvGrpSpPr/>
        <p:nvPr/>
      </p:nvGrpSpPr>
      <p:grpSpPr>
        <a:xfrm>
          <a:off x="0" y="0"/>
          <a:ext cx="0" cy="0"/>
          <a:chOff x="0" y="0"/>
          <a:chExt cx="0" cy="0"/>
        </a:xfrm>
      </p:grpSpPr>
      <p:sp>
        <p:nvSpPr>
          <p:cNvPr id="108" name="Google Shape;108;p17"/>
          <p:cNvSpPr txBox="1"/>
          <p:nvPr>
            <p:ph type="title"/>
          </p:nvPr>
        </p:nvSpPr>
        <p:spPr>
          <a:xfrm>
            <a:off x="894080" y="519290"/>
            <a:ext cx="11216640" cy="1885244"/>
          </a:xfrm>
          <a:prstGeom prst="rect">
            <a:avLst/>
          </a:prstGeom>
          <a:noFill/>
          <a:ln>
            <a:noFill/>
          </a:ln>
        </p:spPr>
        <p:txBody>
          <a:bodyPr anchorCtr="0" anchor="ctr" bIns="130025" lIns="130025" spcFirstLastPara="1" rIns="130025" wrap="square" tIns="130025">
            <a:noAutofit/>
          </a:bodyPr>
          <a:lstStyle>
            <a:lvl1pPr lvl="0" marR="0" algn="l">
              <a:lnSpc>
                <a:spcPct val="9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000"/>
              <a:buFont typeface="Arial"/>
              <a:buNone/>
              <a:defRPr sz="2600"/>
            </a:lvl2pPr>
            <a:lvl3pPr lvl="2" algn="l">
              <a:lnSpc>
                <a:spcPct val="100000"/>
              </a:lnSpc>
              <a:spcBef>
                <a:spcPts val="0"/>
              </a:spcBef>
              <a:spcAft>
                <a:spcPts val="0"/>
              </a:spcAft>
              <a:buSzPts val="2000"/>
              <a:buFont typeface="Arial"/>
              <a:buNone/>
              <a:defRPr sz="2600"/>
            </a:lvl3pPr>
            <a:lvl4pPr lvl="3" algn="l">
              <a:lnSpc>
                <a:spcPct val="100000"/>
              </a:lnSpc>
              <a:spcBef>
                <a:spcPts val="0"/>
              </a:spcBef>
              <a:spcAft>
                <a:spcPts val="0"/>
              </a:spcAft>
              <a:buSzPts val="2000"/>
              <a:buFont typeface="Arial"/>
              <a:buNone/>
              <a:defRPr sz="2600"/>
            </a:lvl4pPr>
            <a:lvl5pPr lvl="4" algn="l">
              <a:lnSpc>
                <a:spcPct val="100000"/>
              </a:lnSpc>
              <a:spcBef>
                <a:spcPts val="0"/>
              </a:spcBef>
              <a:spcAft>
                <a:spcPts val="0"/>
              </a:spcAft>
              <a:buSzPts val="2000"/>
              <a:buFont typeface="Arial"/>
              <a:buNone/>
              <a:defRPr sz="2600"/>
            </a:lvl5pPr>
            <a:lvl6pPr lvl="5" algn="l">
              <a:lnSpc>
                <a:spcPct val="100000"/>
              </a:lnSpc>
              <a:spcBef>
                <a:spcPts val="0"/>
              </a:spcBef>
              <a:spcAft>
                <a:spcPts val="0"/>
              </a:spcAft>
              <a:buSzPts val="2000"/>
              <a:buFont typeface="Arial"/>
              <a:buNone/>
              <a:defRPr sz="2600"/>
            </a:lvl6pPr>
            <a:lvl7pPr lvl="6" algn="l">
              <a:lnSpc>
                <a:spcPct val="100000"/>
              </a:lnSpc>
              <a:spcBef>
                <a:spcPts val="0"/>
              </a:spcBef>
              <a:spcAft>
                <a:spcPts val="0"/>
              </a:spcAft>
              <a:buSzPts val="2000"/>
              <a:buFont typeface="Arial"/>
              <a:buNone/>
              <a:defRPr sz="2600"/>
            </a:lvl7pPr>
            <a:lvl8pPr lvl="7" algn="l">
              <a:lnSpc>
                <a:spcPct val="100000"/>
              </a:lnSpc>
              <a:spcBef>
                <a:spcPts val="0"/>
              </a:spcBef>
              <a:spcAft>
                <a:spcPts val="0"/>
              </a:spcAft>
              <a:buSzPts val="2000"/>
              <a:buFont typeface="Arial"/>
              <a:buNone/>
              <a:defRPr sz="2600"/>
            </a:lvl8pPr>
            <a:lvl9pPr lvl="8" algn="l">
              <a:lnSpc>
                <a:spcPct val="100000"/>
              </a:lnSpc>
              <a:spcBef>
                <a:spcPts val="0"/>
              </a:spcBef>
              <a:spcAft>
                <a:spcPts val="0"/>
              </a:spcAft>
              <a:buSzPts val="2000"/>
              <a:buFont typeface="Arial"/>
              <a:buNone/>
              <a:defRPr sz="2600"/>
            </a:lvl9pPr>
          </a:lstStyle>
          <a:p/>
        </p:txBody>
      </p:sp>
      <p:sp>
        <p:nvSpPr>
          <p:cNvPr id="109" name="Google Shape;109;p17"/>
          <p:cNvSpPr txBox="1"/>
          <p:nvPr>
            <p:ph idx="1" type="body"/>
          </p:nvPr>
        </p:nvSpPr>
        <p:spPr>
          <a:xfrm>
            <a:off x="894080" y="2596444"/>
            <a:ext cx="5527040" cy="6188570"/>
          </a:xfrm>
          <a:prstGeom prst="rect">
            <a:avLst/>
          </a:prstGeom>
          <a:noFill/>
          <a:ln>
            <a:noFill/>
          </a:ln>
        </p:spPr>
        <p:txBody>
          <a:bodyPr anchorCtr="0" anchor="t" bIns="130025" lIns="130025" spcFirstLastPara="1" rIns="130025" wrap="square" tIns="130025">
            <a:noAutofit/>
          </a:bodyPr>
          <a:lstStyle>
            <a:lvl1pPr indent="-482600" lvl="0" marL="457200" marR="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110" name="Google Shape;110;p17"/>
          <p:cNvSpPr txBox="1"/>
          <p:nvPr>
            <p:ph idx="2" type="body"/>
          </p:nvPr>
        </p:nvSpPr>
        <p:spPr>
          <a:xfrm>
            <a:off x="6583680" y="2596444"/>
            <a:ext cx="5527040" cy="6188570"/>
          </a:xfrm>
          <a:prstGeom prst="rect">
            <a:avLst/>
          </a:prstGeom>
          <a:noFill/>
          <a:ln>
            <a:noFill/>
          </a:ln>
        </p:spPr>
        <p:txBody>
          <a:bodyPr anchorCtr="0" anchor="t" bIns="130025" lIns="130025" spcFirstLastPara="1" rIns="130025" wrap="square" tIns="130025">
            <a:noAutofit/>
          </a:bodyPr>
          <a:lstStyle>
            <a:lvl1pPr indent="-482600" lvl="0" marL="457200" marR="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111" name="Google Shape;111;p17"/>
          <p:cNvSpPr txBox="1"/>
          <p:nvPr>
            <p:ph idx="10" type="dt"/>
          </p:nvPr>
        </p:nvSpPr>
        <p:spPr>
          <a:xfrm>
            <a:off x="894080" y="9040144"/>
            <a:ext cx="2926080" cy="519289"/>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12" name="Google Shape;112;p17"/>
          <p:cNvSpPr txBox="1"/>
          <p:nvPr>
            <p:ph idx="11" type="ftr"/>
          </p:nvPr>
        </p:nvSpPr>
        <p:spPr>
          <a:xfrm>
            <a:off x="4307840" y="9040144"/>
            <a:ext cx="4389119" cy="519289"/>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13" name="Google Shape;113;p17"/>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4" name="Shape 114"/>
        <p:cNvGrpSpPr/>
        <p:nvPr/>
      </p:nvGrpSpPr>
      <p:grpSpPr>
        <a:xfrm>
          <a:off x="0" y="0"/>
          <a:ext cx="0" cy="0"/>
          <a:chOff x="0" y="0"/>
          <a:chExt cx="0" cy="0"/>
        </a:xfrm>
      </p:grpSpPr>
      <p:sp>
        <p:nvSpPr>
          <p:cNvPr id="115" name="Google Shape;115;p18"/>
          <p:cNvSpPr txBox="1"/>
          <p:nvPr>
            <p:ph type="title"/>
          </p:nvPr>
        </p:nvSpPr>
        <p:spPr>
          <a:xfrm>
            <a:off x="895774" y="519290"/>
            <a:ext cx="11216640" cy="1885244"/>
          </a:xfrm>
          <a:prstGeom prst="rect">
            <a:avLst/>
          </a:prstGeom>
          <a:noFill/>
          <a:ln>
            <a:noFill/>
          </a:ln>
        </p:spPr>
        <p:txBody>
          <a:bodyPr anchorCtr="0" anchor="ctr" bIns="130025" lIns="130025" spcFirstLastPara="1" rIns="130025" wrap="square" tIns="130025">
            <a:noAutofit/>
          </a:bodyPr>
          <a:lstStyle>
            <a:lvl1pPr lvl="0" marR="0" algn="l">
              <a:lnSpc>
                <a:spcPct val="9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000"/>
              <a:buFont typeface="Arial"/>
              <a:buNone/>
              <a:defRPr sz="2600"/>
            </a:lvl2pPr>
            <a:lvl3pPr lvl="2" algn="l">
              <a:lnSpc>
                <a:spcPct val="100000"/>
              </a:lnSpc>
              <a:spcBef>
                <a:spcPts val="0"/>
              </a:spcBef>
              <a:spcAft>
                <a:spcPts val="0"/>
              </a:spcAft>
              <a:buSzPts val="2000"/>
              <a:buFont typeface="Arial"/>
              <a:buNone/>
              <a:defRPr sz="2600"/>
            </a:lvl3pPr>
            <a:lvl4pPr lvl="3" algn="l">
              <a:lnSpc>
                <a:spcPct val="100000"/>
              </a:lnSpc>
              <a:spcBef>
                <a:spcPts val="0"/>
              </a:spcBef>
              <a:spcAft>
                <a:spcPts val="0"/>
              </a:spcAft>
              <a:buSzPts val="2000"/>
              <a:buFont typeface="Arial"/>
              <a:buNone/>
              <a:defRPr sz="2600"/>
            </a:lvl4pPr>
            <a:lvl5pPr lvl="4" algn="l">
              <a:lnSpc>
                <a:spcPct val="100000"/>
              </a:lnSpc>
              <a:spcBef>
                <a:spcPts val="0"/>
              </a:spcBef>
              <a:spcAft>
                <a:spcPts val="0"/>
              </a:spcAft>
              <a:buSzPts val="2000"/>
              <a:buFont typeface="Arial"/>
              <a:buNone/>
              <a:defRPr sz="2600"/>
            </a:lvl5pPr>
            <a:lvl6pPr lvl="5" algn="l">
              <a:lnSpc>
                <a:spcPct val="100000"/>
              </a:lnSpc>
              <a:spcBef>
                <a:spcPts val="0"/>
              </a:spcBef>
              <a:spcAft>
                <a:spcPts val="0"/>
              </a:spcAft>
              <a:buSzPts val="2000"/>
              <a:buFont typeface="Arial"/>
              <a:buNone/>
              <a:defRPr sz="2600"/>
            </a:lvl6pPr>
            <a:lvl7pPr lvl="6" algn="l">
              <a:lnSpc>
                <a:spcPct val="100000"/>
              </a:lnSpc>
              <a:spcBef>
                <a:spcPts val="0"/>
              </a:spcBef>
              <a:spcAft>
                <a:spcPts val="0"/>
              </a:spcAft>
              <a:buSzPts val="2000"/>
              <a:buFont typeface="Arial"/>
              <a:buNone/>
              <a:defRPr sz="2600"/>
            </a:lvl7pPr>
            <a:lvl8pPr lvl="7" algn="l">
              <a:lnSpc>
                <a:spcPct val="100000"/>
              </a:lnSpc>
              <a:spcBef>
                <a:spcPts val="0"/>
              </a:spcBef>
              <a:spcAft>
                <a:spcPts val="0"/>
              </a:spcAft>
              <a:buSzPts val="2000"/>
              <a:buFont typeface="Arial"/>
              <a:buNone/>
              <a:defRPr sz="2600"/>
            </a:lvl8pPr>
            <a:lvl9pPr lvl="8" algn="l">
              <a:lnSpc>
                <a:spcPct val="100000"/>
              </a:lnSpc>
              <a:spcBef>
                <a:spcPts val="0"/>
              </a:spcBef>
              <a:spcAft>
                <a:spcPts val="0"/>
              </a:spcAft>
              <a:buSzPts val="2000"/>
              <a:buFont typeface="Arial"/>
              <a:buNone/>
              <a:defRPr sz="2600"/>
            </a:lvl9pPr>
          </a:lstStyle>
          <a:p/>
        </p:txBody>
      </p:sp>
      <p:sp>
        <p:nvSpPr>
          <p:cNvPr id="116" name="Google Shape;116;p18"/>
          <p:cNvSpPr txBox="1"/>
          <p:nvPr>
            <p:ph idx="1" type="body"/>
          </p:nvPr>
        </p:nvSpPr>
        <p:spPr>
          <a:xfrm>
            <a:off x="895774" y="2390987"/>
            <a:ext cx="5501639" cy="1171786"/>
          </a:xfrm>
          <a:prstGeom prst="rect">
            <a:avLst/>
          </a:prstGeom>
          <a:noFill/>
          <a:ln>
            <a:noFill/>
          </a:ln>
        </p:spPr>
        <p:txBody>
          <a:bodyPr anchorCtr="0" anchor="b" bIns="130025" lIns="130025" spcFirstLastPara="1" rIns="130025" wrap="square" tIns="130025">
            <a:noAutofit/>
          </a:bodyPr>
          <a:lstStyle>
            <a:lvl1pPr indent="-228600" lvl="0" marL="457200" marR="0" algn="l">
              <a:lnSpc>
                <a:spcPct val="90000"/>
              </a:lnSpc>
              <a:spcBef>
                <a:spcPts val="1400"/>
              </a:spcBef>
              <a:spcAft>
                <a:spcPts val="0"/>
              </a:spcAft>
              <a:buClr>
                <a:schemeClr val="dk1"/>
              </a:buClr>
              <a:buSzPts val="4000"/>
              <a:buFont typeface="Arial"/>
              <a:buNone/>
              <a:defRPr b="1" i="0" sz="3400" u="none" cap="none" strike="noStrike">
                <a:solidFill>
                  <a:schemeClr val="dk1"/>
                </a:solidFill>
                <a:latin typeface="Calibri"/>
                <a:ea typeface="Calibri"/>
                <a:cs typeface="Calibri"/>
                <a:sym typeface="Calibri"/>
              </a:defRPr>
            </a:lvl1pPr>
            <a:lvl2pPr indent="-228600" lvl="1" marL="914400" marR="0" algn="l">
              <a:lnSpc>
                <a:spcPct val="90000"/>
              </a:lnSpc>
              <a:spcBef>
                <a:spcPts val="700"/>
              </a:spcBef>
              <a:spcAft>
                <a:spcPts val="0"/>
              </a:spcAft>
              <a:buClr>
                <a:schemeClr val="dk1"/>
              </a:buClr>
              <a:buSzPts val="3400"/>
              <a:buFont typeface="Arial"/>
              <a:buNone/>
              <a:defRPr b="1" i="0" sz="2800" u="none" cap="none" strike="noStrike">
                <a:solidFill>
                  <a:schemeClr val="dk1"/>
                </a:solidFill>
                <a:latin typeface="Calibri"/>
                <a:ea typeface="Calibri"/>
                <a:cs typeface="Calibri"/>
                <a:sym typeface="Calibri"/>
              </a:defRPr>
            </a:lvl2pPr>
            <a:lvl3pPr indent="-228600" lvl="2" marL="1371600" marR="0" algn="l">
              <a:lnSpc>
                <a:spcPct val="90000"/>
              </a:lnSpc>
              <a:spcBef>
                <a:spcPts val="700"/>
              </a:spcBef>
              <a:spcAft>
                <a:spcPts val="0"/>
              </a:spcAft>
              <a:buClr>
                <a:schemeClr val="dk1"/>
              </a:buClr>
              <a:buSzPts val="2800"/>
              <a:buFont typeface="Arial"/>
              <a:buNone/>
              <a:defRPr b="1" i="0" sz="2600" u="none" cap="none" strike="noStrike">
                <a:solidFill>
                  <a:schemeClr val="dk1"/>
                </a:solidFill>
                <a:latin typeface="Calibri"/>
                <a:ea typeface="Calibri"/>
                <a:cs typeface="Calibri"/>
                <a:sym typeface="Calibri"/>
              </a:defRPr>
            </a:lvl3pPr>
            <a:lvl4pPr indent="-228600" lvl="3" marL="18288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4pPr>
            <a:lvl5pPr indent="-228600" lvl="4" marL="22860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5pPr>
            <a:lvl6pPr indent="-228600" lvl="5" marL="27432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6pPr>
            <a:lvl7pPr indent="-228600" lvl="6" marL="32004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7pPr>
            <a:lvl8pPr indent="-228600" lvl="7" marL="36576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8pPr>
            <a:lvl9pPr indent="-228600" lvl="8" marL="41148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9pPr>
          </a:lstStyle>
          <a:p/>
        </p:txBody>
      </p:sp>
      <p:sp>
        <p:nvSpPr>
          <p:cNvPr id="117" name="Google Shape;117;p18"/>
          <p:cNvSpPr txBox="1"/>
          <p:nvPr>
            <p:ph idx="2" type="body"/>
          </p:nvPr>
        </p:nvSpPr>
        <p:spPr>
          <a:xfrm>
            <a:off x="895774" y="3562773"/>
            <a:ext cx="5501639" cy="5240303"/>
          </a:xfrm>
          <a:prstGeom prst="rect">
            <a:avLst/>
          </a:prstGeom>
          <a:noFill/>
          <a:ln>
            <a:noFill/>
          </a:ln>
        </p:spPr>
        <p:txBody>
          <a:bodyPr anchorCtr="0" anchor="t" bIns="130025" lIns="130025" spcFirstLastPara="1" rIns="130025" wrap="square" tIns="130025">
            <a:noAutofit/>
          </a:bodyPr>
          <a:lstStyle>
            <a:lvl1pPr indent="-482600" lvl="0" marL="457200" marR="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118" name="Google Shape;118;p18"/>
          <p:cNvSpPr txBox="1"/>
          <p:nvPr>
            <p:ph idx="3" type="body"/>
          </p:nvPr>
        </p:nvSpPr>
        <p:spPr>
          <a:xfrm>
            <a:off x="6583680" y="2390987"/>
            <a:ext cx="5528732" cy="1171786"/>
          </a:xfrm>
          <a:prstGeom prst="rect">
            <a:avLst/>
          </a:prstGeom>
          <a:noFill/>
          <a:ln>
            <a:noFill/>
          </a:ln>
        </p:spPr>
        <p:txBody>
          <a:bodyPr anchorCtr="0" anchor="b" bIns="130025" lIns="130025" spcFirstLastPara="1" rIns="130025" wrap="square" tIns="130025">
            <a:noAutofit/>
          </a:bodyPr>
          <a:lstStyle>
            <a:lvl1pPr indent="-228600" lvl="0" marL="457200" marR="0" algn="l">
              <a:lnSpc>
                <a:spcPct val="90000"/>
              </a:lnSpc>
              <a:spcBef>
                <a:spcPts val="1400"/>
              </a:spcBef>
              <a:spcAft>
                <a:spcPts val="0"/>
              </a:spcAft>
              <a:buClr>
                <a:schemeClr val="dk1"/>
              </a:buClr>
              <a:buSzPts val="4000"/>
              <a:buFont typeface="Arial"/>
              <a:buNone/>
              <a:defRPr b="1" i="0" sz="3400" u="none" cap="none" strike="noStrike">
                <a:solidFill>
                  <a:schemeClr val="dk1"/>
                </a:solidFill>
                <a:latin typeface="Calibri"/>
                <a:ea typeface="Calibri"/>
                <a:cs typeface="Calibri"/>
                <a:sym typeface="Calibri"/>
              </a:defRPr>
            </a:lvl1pPr>
            <a:lvl2pPr indent="-228600" lvl="1" marL="914400" marR="0" algn="l">
              <a:lnSpc>
                <a:spcPct val="90000"/>
              </a:lnSpc>
              <a:spcBef>
                <a:spcPts val="700"/>
              </a:spcBef>
              <a:spcAft>
                <a:spcPts val="0"/>
              </a:spcAft>
              <a:buClr>
                <a:schemeClr val="dk1"/>
              </a:buClr>
              <a:buSzPts val="3400"/>
              <a:buFont typeface="Arial"/>
              <a:buNone/>
              <a:defRPr b="1" i="0" sz="2800" u="none" cap="none" strike="noStrike">
                <a:solidFill>
                  <a:schemeClr val="dk1"/>
                </a:solidFill>
                <a:latin typeface="Calibri"/>
                <a:ea typeface="Calibri"/>
                <a:cs typeface="Calibri"/>
                <a:sym typeface="Calibri"/>
              </a:defRPr>
            </a:lvl2pPr>
            <a:lvl3pPr indent="-228600" lvl="2" marL="1371600" marR="0" algn="l">
              <a:lnSpc>
                <a:spcPct val="90000"/>
              </a:lnSpc>
              <a:spcBef>
                <a:spcPts val="700"/>
              </a:spcBef>
              <a:spcAft>
                <a:spcPts val="0"/>
              </a:spcAft>
              <a:buClr>
                <a:schemeClr val="dk1"/>
              </a:buClr>
              <a:buSzPts val="2800"/>
              <a:buFont typeface="Arial"/>
              <a:buNone/>
              <a:defRPr b="1" i="0" sz="2600" u="none" cap="none" strike="noStrike">
                <a:solidFill>
                  <a:schemeClr val="dk1"/>
                </a:solidFill>
                <a:latin typeface="Calibri"/>
                <a:ea typeface="Calibri"/>
                <a:cs typeface="Calibri"/>
                <a:sym typeface="Calibri"/>
              </a:defRPr>
            </a:lvl3pPr>
            <a:lvl4pPr indent="-228600" lvl="3" marL="18288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4pPr>
            <a:lvl5pPr indent="-228600" lvl="4" marL="22860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5pPr>
            <a:lvl6pPr indent="-228600" lvl="5" marL="27432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6pPr>
            <a:lvl7pPr indent="-228600" lvl="6" marL="32004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7pPr>
            <a:lvl8pPr indent="-228600" lvl="7" marL="36576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8pPr>
            <a:lvl9pPr indent="-228600" lvl="8" marL="4114800" marR="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9pPr>
          </a:lstStyle>
          <a:p/>
        </p:txBody>
      </p:sp>
      <p:sp>
        <p:nvSpPr>
          <p:cNvPr id="119" name="Google Shape;119;p18"/>
          <p:cNvSpPr txBox="1"/>
          <p:nvPr>
            <p:ph idx="4" type="body"/>
          </p:nvPr>
        </p:nvSpPr>
        <p:spPr>
          <a:xfrm>
            <a:off x="6583680" y="3562773"/>
            <a:ext cx="5528732" cy="5240303"/>
          </a:xfrm>
          <a:prstGeom prst="rect">
            <a:avLst/>
          </a:prstGeom>
          <a:noFill/>
          <a:ln>
            <a:noFill/>
          </a:ln>
        </p:spPr>
        <p:txBody>
          <a:bodyPr anchorCtr="0" anchor="t" bIns="130025" lIns="130025" spcFirstLastPara="1" rIns="130025" wrap="square" tIns="130025">
            <a:noAutofit/>
          </a:bodyPr>
          <a:lstStyle>
            <a:lvl1pPr indent="-482600" lvl="0" marL="457200" marR="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120" name="Google Shape;120;p18"/>
          <p:cNvSpPr txBox="1"/>
          <p:nvPr>
            <p:ph idx="10" type="dt"/>
          </p:nvPr>
        </p:nvSpPr>
        <p:spPr>
          <a:xfrm>
            <a:off x="894080" y="9040144"/>
            <a:ext cx="2926080" cy="519289"/>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21" name="Google Shape;121;p18"/>
          <p:cNvSpPr txBox="1"/>
          <p:nvPr>
            <p:ph idx="11" type="ftr"/>
          </p:nvPr>
        </p:nvSpPr>
        <p:spPr>
          <a:xfrm>
            <a:off x="4307840" y="9040144"/>
            <a:ext cx="4389119" cy="519289"/>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22" name="Google Shape;122;p18"/>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3" name="Shape 123"/>
        <p:cNvGrpSpPr/>
        <p:nvPr/>
      </p:nvGrpSpPr>
      <p:grpSpPr>
        <a:xfrm>
          <a:off x="0" y="0"/>
          <a:ext cx="0" cy="0"/>
          <a:chOff x="0" y="0"/>
          <a:chExt cx="0" cy="0"/>
        </a:xfrm>
      </p:grpSpPr>
      <p:sp>
        <p:nvSpPr>
          <p:cNvPr id="124" name="Google Shape;124;p19"/>
          <p:cNvSpPr txBox="1"/>
          <p:nvPr>
            <p:ph type="title"/>
          </p:nvPr>
        </p:nvSpPr>
        <p:spPr>
          <a:xfrm>
            <a:off x="894080" y="519290"/>
            <a:ext cx="11216640" cy="1885244"/>
          </a:xfrm>
          <a:prstGeom prst="rect">
            <a:avLst/>
          </a:prstGeom>
          <a:noFill/>
          <a:ln>
            <a:noFill/>
          </a:ln>
        </p:spPr>
        <p:txBody>
          <a:bodyPr anchorCtr="0" anchor="ctr" bIns="130025" lIns="130025" spcFirstLastPara="1" rIns="130025" wrap="square" tIns="130025">
            <a:noAutofit/>
          </a:bodyPr>
          <a:lstStyle>
            <a:lvl1pPr lvl="0" marR="0" algn="l">
              <a:lnSpc>
                <a:spcPct val="9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000"/>
              <a:buFont typeface="Arial"/>
              <a:buNone/>
              <a:defRPr sz="2600"/>
            </a:lvl2pPr>
            <a:lvl3pPr lvl="2" algn="l">
              <a:lnSpc>
                <a:spcPct val="100000"/>
              </a:lnSpc>
              <a:spcBef>
                <a:spcPts val="0"/>
              </a:spcBef>
              <a:spcAft>
                <a:spcPts val="0"/>
              </a:spcAft>
              <a:buSzPts val="2000"/>
              <a:buFont typeface="Arial"/>
              <a:buNone/>
              <a:defRPr sz="2600"/>
            </a:lvl3pPr>
            <a:lvl4pPr lvl="3" algn="l">
              <a:lnSpc>
                <a:spcPct val="100000"/>
              </a:lnSpc>
              <a:spcBef>
                <a:spcPts val="0"/>
              </a:spcBef>
              <a:spcAft>
                <a:spcPts val="0"/>
              </a:spcAft>
              <a:buSzPts val="2000"/>
              <a:buFont typeface="Arial"/>
              <a:buNone/>
              <a:defRPr sz="2600"/>
            </a:lvl4pPr>
            <a:lvl5pPr lvl="4" algn="l">
              <a:lnSpc>
                <a:spcPct val="100000"/>
              </a:lnSpc>
              <a:spcBef>
                <a:spcPts val="0"/>
              </a:spcBef>
              <a:spcAft>
                <a:spcPts val="0"/>
              </a:spcAft>
              <a:buSzPts val="2000"/>
              <a:buFont typeface="Arial"/>
              <a:buNone/>
              <a:defRPr sz="2600"/>
            </a:lvl5pPr>
            <a:lvl6pPr lvl="5" algn="l">
              <a:lnSpc>
                <a:spcPct val="100000"/>
              </a:lnSpc>
              <a:spcBef>
                <a:spcPts val="0"/>
              </a:spcBef>
              <a:spcAft>
                <a:spcPts val="0"/>
              </a:spcAft>
              <a:buSzPts val="2000"/>
              <a:buFont typeface="Arial"/>
              <a:buNone/>
              <a:defRPr sz="2600"/>
            </a:lvl6pPr>
            <a:lvl7pPr lvl="6" algn="l">
              <a:lnSpc>
                <a:spcPct val="100000"/>
              </a:lnSpc>
              <a:spcBef>
                <a:spcPts val="0"/>
              </a:spcBef>
              <a:spcAft>
                <a:spcPts val="0"/>
              </a:spcAft>
              <a:buSzPts val="2000"/>
              <a:buFont typeface="Arial"/>
              <a:buNone/>
              <a:defRPr sz="2600"/>
            </a:lvl7pPr>
            <a:lvl8pPr lvl="7" algn="l">
              <a:lnSpc>
                <a:spcPct val="100000"/>
              </a:lnSpc>
              <a:spcBef>
                <a:spcPts val="0"/>
              </a:spcBef>
              <a:spcAft>
                <a:spcPts val="0"/>
              </a:spcAft>
              <a:buSzPts val="2000"/>
              <a:buFont typeface="Arial"/>
              <a:buNone/>
              <a:defRPr sz="2600"/>
            </a:lvl8pPr>
            <a:lvl9pPr lvl="8" algn="l">
              <a:lnSpc>
                <a:spcPct val="100000"/>
              </a:lnSpc>
              <a:spcBef>
                <a:spcPts val="0"/>
              </a:spcBef>
              <a:spcAft>
                <a:spcPts val="0"/>
              </a:spcAft>
              <a:buSzPts val="2000"/>
              <a:buFont typeface="Arial"/>
              <a:buNone/>
              <a:defRPr sz="2600"/>
            </a:lvl9pPr>
          </a:lstStyle>
          <a:p/>
        </p:txBody>
      </p:sp>
      <p:sp>
        <p:nvSpPr>
          <p:cNvPr id="125" name="Google Shape;125;p19"/>
          <p:cNvSpPr txBox="1"/>
          <p:nvPr>
            <p:ph idx="10" type="dt"/>
          </p:nvPr>
        </p:nvSpPr>
        <p:spPr>
          <a:xfrm>
            <a:off x="894080" y="9040144"/>
            <a:ext cx="2926080" cy="519289"/>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26" name="Google Shape;126;p19"/>
          <p:cNvSpPr txBox="1"/>
          <p:nvPr>
            <p:ph idx="11" type="ftr"/>
          </p:nvPr>
        </p:nvSpPr>
        <p:spPr>
          <a:xfrm>
            <a:off x="4307840" y="9040144"/>
            <a:ext cx="4389119" cy="519289"/>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27" name="Google Shape;127;p19"/>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20"/>
          <p:cNvSpPr txBox="1"/>
          <p:nvPr>
            <p:ph idx="10" type="dt"/>
          </p:nvPr>
        </p:nvSpPr>
        <p:spPr>
          <a:xfrm>
            <a:off x="894080" y="9040144"/>
            <a:ext cx="2926080" cy="519289"/>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30" name="Google Shape;130;p20"/>
          <p:cNvSpPr txBox="1"/>
          <p:nvPr>
            <p:ph idx="11" type="ftr"/>
          </p:nvPr>
        </p:nvSpPr>
        <p:spPr>
          <a:xfrm>
            <a:off x="4307840" y="9040144"/>
            <a:ext cx="4389119" cy="519289"/>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31" name="Google Shape;131;p20"/>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2" name="Shape 132"/>
        <p:cNvGrpSpPr/>
        <p:nvPr/>
      </p:nvGrpSpPr>
      <p:grpSpPr>
        <a:xfrm>
          <a:off x="0" y="0"/>
          <a:ext cx="0" cy="0"/>
          <a:chOff x="0" y="0"/>
          <a:chExt cx="0" cy="0"/>
        </a:xfrm>
      </p:grpSpPr>
      <p:sp>
        <p:nvSpPr>
          <p:cNvPr id="133" name="Google Shape;133;p21"/>
          <p:cNvSpPr txBox="1"/>
          <p:nvPr>
            <p:ph type="title"/>
          </p:nvPr>
        </p:nvSpPr>
        <p:spPr>
          <a:xfrm>
            <a:off x="895774" y="650240"/>
            <a:ext cx="4194386" cy="2275839"/>
          </a:xfrm>
          <a:prstGeom prst="rect">
            <a:avLst/>
          </a:prstGeom>
          <a:noFill/>
          <a:ln>
            <a:noFill/>
          </a:ln>
        </p:spPr>
        <p:txBody>
          <a:bodyPr anchorCtr="0" anchor="b" bIns="130025" lIns="130025" spcFirstLastPara="1" rIns="130025" wrap="square" tIns="130025">
            <a:noAutofit/>
          </a:bodyPr>
          <a:lstStyle>
            <a:lvl1pPr lvl="0" marR="0" algn="l">
              <a:lnSpc>
                <a:spcPct val="90000"/>
              </a:lnSpc>
              <a:spcBef>
                <a:spcPts val="0"/>
              </a:spcBef>
              <a:spcAft>
                <a:spcPts val="0"/>
              </a:spcAft>
              <a:buClr>
                <a:schemeClr val="dk1"/>
              </a:buClr>
              <a:buSzPts val="2000"/>
              <a:buFont typeface="Calibri"/>
              <a:buNone/>
              <a:defRPr b="0" i="0" sz="46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000"/>
              <a:buFont typeface="Arial"/>
              <a:buNone/>
              <a:defRPr sz="2600"/>
            </a:lvl2pPr>
            <a:lvl3pPr lvl="2" algn="l">
              <a:lnSpc>
                <a:spcPct val="100000"/>
              </a:lnSpc>
              <a:spcBef>
                <a:spcPts val="0"/>
              </a:spcBef>
              <a:spcAft>
                <a:spcPts val="0"/>
              </a:spcAft>
              <a:buSzPts val="2000"/>
              <a:buFont typeface="Arial"/>
              <a:buNone/>
              <a:defRPr sz="2600"/>
            </a:lvl3pPr>
            <a:lvl4pPr lvl="3" algn="l">
              <a:lnSpc>
                <a:spcPct val="100000"/>
              </a:lnSpc>
              <a:spcBef>
                <a:spcPts val="0"/>
              </a:spcBef>
              <a:spcAft>
                <a:spcPts val="0"/>
              </a:spcAft>
              <a:buSzPts val="2000"/>
              <a:buFont typeface="Arial"/>
              <a:buNone/>
              <a:defRPr sz="2600"/>
            </a:lvl4pPr>
            <a:lvl5pPr lvl="4" algn="l">
              <a:lnSpc>
                <a:spcPct val="100000"/>
              </a:lnSpc>
              <a:spcBef>
                <a:spcPts val="0"/>
              </a:spcBef>
              <a:spcAft>
                <a:spcPts val="0"/>
              </a:spcAft>
              <a:buSzPts val="2000"/>
              <a:buFont typeface="Arial"/>
              <a:buNone/>
              <a:defRPr sz="2600"/>
            </a:lvl5pPr>
            <a:lvl6pPr lvl="5" algn="l">
              <a:lnSpc>
                <a:spcPct val="100000"/>
              </a:lnSpc>
              <a:spcBef>
                <a:spcPts val="0"/>
              </a:spcBef>
              <a:spcAft>
                <a:spcPts val="0"/>
              </a:spcAft>
              <a:buSzPts val="2000"/>
              <a:buFont typeface="Arial"/>
              <a:buNone/>
              <a:defRPr sz="2600"/>
            </a:lvl6pPr>
            <a:lvl7pPr lvl="6" algn="l">
              <a:lnSpc>
                <a:spcPct val="100000"/>
              </a:lnSpc>
              <a:spcBef>
                <a:spcPts val="0"/>
              </a:spcBef>
              <a:spcAft>
                <a:spcPts val="0"/>
              </a:spcAft>
              <a:buSzPts val="2000"/>
              <a:buFont typeface="Arial"/>
              <a:buNone/>
              <a:defRPr sz="2600"/>
            </a:lvl7pPr>
            <a:lvl8pPr lvl="7" algn="l">
              <a:lnSpc>
                <a:spcPct val="100000"/>
              </a:lnSpc>
              <a:spcBef>
                <a:spcPts val="0"/>
              </a:spcBef>
              <a:spcAft>
                <a:spcPts val="0"/>
              </a:spcAft>
              <a:buSzPts val="2000"/>
              <a:buFont typeface="Arial"/>
              <a:buNone/>
              <a:defRPr sz="2600"/>
            </a:lvl8pPr>
            <a:lvl9pPr lvl="8" algn="l">
              <a:lnSpc>
                <a:spcPct val="100000"/>
              </a:lnSpc>
              <a:spcBef>
                <a:spcPts val="0"/>
              </a:spcBef>
              <a:spcAft>
                <a:spcPts val="0"/>
              </a:spcAft>
              <a:buSzPts val="2000"/>
              <a:buFont typeface="Arial"/>
              <a:buNone/>
              <a:defRPr sz="2600"/>
            </a:lvl9pPr>
          </a:lstStyle>
          <a:p/>
        </p:txBody>
      </p:sp>
      <p:sp>
        <p:nvSpPr>
          <p:cNvPr id="134" name="Google Shape;134;p21"/>
          <p:cNvSpPr txBox="1"/>
          <p:nvPr>
            <p:ph idx="1" type="body"/>
          </p:nvPr>
        </p:nvSpPr>
        <p:spPr>
          <a:xfrm>
            <a:off x="5528734" y="1404338"/>
            <a:ext cx="6583680" cy="6931376"/>
          </a:xfrm>
          <a:prstGeom prst="rect">
            <a:avLst/>
          </a:prstGeom>
          <a:noFill/>
          <a:ln>
            <a:noFill/>
          </a:ln>
        </p:spPr>
        <p:txBody>
          <a:bodyPr anchorCtr="0" anchor="t" bIns="130025" lIns="130025" spcFirstLastPara="1" rIns="130025" wrap="square" tIns="130025">
            <a:noAutofit/>
          </a:bodyPr>
          <a:lstStyle>
            <a:lvl1pPr indent="-520700" lvl="0" marL="457200" marR="0" algn="l">
              <a:lnSpc>
                <a:spcPct val="90000"/>
              </a:lnSpc>
              <a:spcBef>
                <a:spcPts val="14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82600" lvl="1" marL="914400" marR="0" algn="l">
              <a:lnSpc>
                <a:spcPct val="90000"/>
              </a:lnSpc>
              <a:spcBef>
                <a:spcPts val="7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2pPr>
            <a:lvl3pPr indent="-444500" lvl="2" marL="1371600" marR="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135" name="Google Shape;135;p21"/>
          <p:cNvSpPr txBox="1"/>
          <p:nvPr>
            <p:ph idx="2" type="body"/>
          </p:nvPr>
        </p:nvSpPr>
        <p:spPr>
          <a:xfrm>
            <a:off x="895774" y="2926080"/>
            <a:ext cx="4194386" cy="5420925"/>
          </a:xfrm>
          <a:prstGeom prst="rect">
            <a:avLst/>
          </a:prstGeom>
          <a:noFill/>
          <a:ln>
            <a:noFill/>
          </a:ln>
        </p:spPr>
        <p:txBody>
          <a:bodyPr anchorCtr="0" anchor="t" bIns="130025" lIns="130025" spcFirstLastPara="1" rIns="130025" wrap="square" tIns="130025">
            <a:noAutofit/>
          </a:bodyPr>
          <a:lstStyle>
            <a:lvl1pPr indent="-228600" lvl="0" marL="457200" marR="0" algn="l">
              <a:lnSpc>
                <a:spcPct val="90000"/>
              </a:lnSpc>
              <a:spcBef>
                <a:spcPts val="1400"/>
              </a:spcBef>
              <a:spcAft>
                <a:spcPts val="0"/>
              </a:spcAft>
              <a:buClr>
                <a:schemeClr val="dk1"/>
              </a:buClr>
              <a:buSzPts val="4000"/>
              <a:buFont typeface="Arial"/>
              <a:buNone/>
              <a:defRPr b="0" i="0" sz="2300" u="none" cap="none" strike="noStrike">
                <a:solidFill>
                  <a:schemeClr val="dk1"/>
                </a:solidFill>
                <a:latin typeface="Calibri"/>
                <a:ea typeface="Calibri"/>
                <a:cs typeface="Calibri"/>
                <a:sym typeface="Calibri"/>
              </a:defRPr>
            </a:lvl1pPr>
            <a:lvl2pPr indent="-228600" lvl="1" marL="914400" marR="0" algn="l">
              <a:lnSpc>
                <a:spcPct val="90000"/>
              </a:lnSpc>
              <a:spcBef>
                <a:spcPts val="700"/>
              </a:spcBef>
              <a:spcAft>
                <a:spcPts val="0"/>
              </a:spcAft>
              <a:buClr>
                <a:schemeClr val="dk1"/>
              </a:buClr>
              <a:buSzPts val="3400"/>
              <a:buFont typeface="Arial"/>
              <a:buNone/>
              <a:defRPr b="0"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700"/>
              </a:spcBef>
              <a:spcAft>
                <a:spcPts val="0"/>
              </a:spcAft>
              <a:buClr>
                <a:schemeClr val="dk1"/>
              </a:buClr>
              <a:buSzPts val="2800"/>
              <a:buFont typeface="Arial"/>
              <a:buNone/>
              <a:defRPr b="0" i="0" sz="1700" u="none" cap="none" strike="noStrike">
                <a:solidFill>
                  <a:schemeClr val="dk1"/>
                </a:solidFill>
                <a:latin typeface="Calibri"/>
                <a:ea typeface="Calibri"/>
                <a:cs typeface="Calibri"/>
                <a:sym typeface="Calibri"/>
              </a:defRPr>
            </a:lvl3pPr>
            <a:lvl4pPr indent="-228600" lvl="3" marL="18288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4pPr>
            <a:lvl5pPr indent="-228600" lvl="4" marL="22860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5pPr>
            <a:lvl6pPr indent="-228600" lvl="5" marL="27432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6pPr>
            <a:lvl7pPr indent="-228600" lvl="6" marL="32004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7pPr>
            <a:lvl8pPr indent="-228600" lvl="7" marL="36576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8pPr>
            <a:lvl9pPr indent="-228600" lvl="8" marL="41148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9pPr>
          </a:lstStyle>
          <a:p/>
        </p:txBody>
      </p:sp>
      <p:sp>
        <p:nvSpPr>
          <p:cNvPr id="136" name="Google Shape;136;p21"/>
          <p:cNvSpPr txBox="1"/>
          <p:nvPr>
            <p:ph idx="10" type="dt"/>
          </p:nvPr>
        </p:nvSpPr>
        <p:spPr>
          <a:xfrm>
            <a:off x="894080" y="9040144"/>
            <a:ext cx="2926080" cy="519289"/>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37" name="Google Shape;137;p21"/>
          <p:cNvSpPr txBox="1"/>
          <p:nvPr>
            <p:ph idx="11" type="ftr"/>
          </p:nvPr>
        </p:nvSpPr>
        <p:spPr>
          <a:xfrm>
            <a:off x="4307840" y="9040144"/>
            <a:ext cx="4389119" cy="519289"/>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38" name="Google Shape;138;p21"/>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9" name="Shape 139"/>
        <p:cNvGrpSpPr/>
        <p:nvPr/>
      </p:nvGrpSpPr>
      <p:grpSpPr>
        <a:xfrm>
          <a:off x="0" y="0"/>
          <a:ext cx="0" cy="0"/>
          <a:chOff x="0" y="0"/>
          <a:chExt cx="0" cy="0"/>
        </a:xfrm>
      </p:grpSpPr>
      <p:sp>
        <p:nvSpPr>
          <p:cNvPr id="140" name="Google Shape;140;p22"/>
          <p:cNvSpPr txBox="1"/>
          <p:nvPr>
            <p:ph type="title"/>
          </p:nvPr>
        </p:nvSpPr>
        <p:spPr>
          <a:xfrm>
            <a:off x="895774" y="650240"/>
            <a:ext cx="4194386" cy="2275839"/>
          </a:xfrm>
          <a:prstGeom prst="rect">
            <a:avLst/>
          </a:prstGeom>
          <a:noFill/>
          <a:ln>
            <a:noFill/>
          </a:ln>
        </p:spPr>
        <p:txBody>
          <a:bodyPr anchorCtr="0" anchor="b" bIns="130025" lIns="130025" spcFirstLastPara="1" rIns="130025" wrap="square" tIns="130025">
            <a:noAutofit/>
          </a:bodyPr>
          <a:lstStyle>
            <a:lvl1pPr lvl="0" marR="0" algn="l">
              <a:lnSpc>
                <a:spcPct val="90000"/>
              </a:lnSpc>
              <a:spcBef>
                <a:spcPts val="0"/>
              </a:spcBef>
              <a:spcAft>
                <a:spcPts val="0"/>
              </a:spcAft>
              <a:buClr>
                <a:schemeClr val="dk1"/>
              </a:buClr>
              <a:buSzPts val="2000"/>
              <a:buFont typeface="Calibri"/>
              <a:buNone/>
              <a:defRPr b="0" i="0" sz="46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000"/>
              <a:buFont typeface="Arial"/>
              <a:buNone/>
              <a:defRPr sz="2600"/>
            </a:lvl2pPr>
            <a:lvl3pPr lvl="2" algn="l">
              <a:lnSpc>
                <a:spcPct val="100000"/>
              </a:lnSpc>
              <a:spcBef>
                <a:spcPts val="0"/>
              </a:spcBef>
              <a:spcAft>
                <a:spcPts val="0"/>
              </a:spcAft>
              <a:buSzPts val="2000"/>
              <a:buFont typeface="Arial"/>
              <a:buNone/>
              <a:defRPr sz="2600"/>
            </a:lvl3pPr>
            <a:lvl4pPr lvl="3" algn="l">
              <a:lnSpc>
                <a:spcPct val="100000"/>
              </a:lnSpc>
              <a:spcBef>
                <a:spcPts val="0"/>
              </a:spcBef>
              <a:spcAft>
                <a:spcPts val="0"/>
              </a:spcAft>
              <a:buSzPts val="2000"/>
              <a:buFont typeface="Arial"/>
              <a:buNone/>
              <a:defRPr sz="2600"/>
            </a:lvl4pPr>
            <a:lvl5pPr lvl="4" algn="l">
              <a:lnSpc>
                <a:spcPct val="100000"/>
              </a:lnSpc>
              <a:spcBef>
                <a:spcPts val="0"/>
              </a:spcBef>
              <a:spcAft>
                <a:spcPts val="0"/>
              </a:spcAft>
              <a:buSzPts val="2000"/>
              <a:buFont typeface="Arial"/>
              <a:buNone/>
              <a:defRPr sz="2600"/>
            </a:lvl5pPr>
            <a:lvl6pPr lvl="5" algn="l">
              <a:lnSpc>
                <a:spcPct val="100000"/>
              </a:lnSpc>
              <a:spcBef>
                <a:spcPts val="0"/>
              </a:spcBef>
              <a:spcAft>
                <a:spcPts val="0"/>
              </a:spcAft>
              <a:buSzPts val="2000"/>
              <a:buFont typeface="Arial"/>
              <a:buNone/>
              <a:defRPr sz="2600"/>
            </a:lvl6pPr>
            <a:lvl7pPr lvl="6" algn="l">
              <a:lnSpc>
                <a:spcPct val="100000"/>
              </a:lnSpc>
              <a:spcBef>
                <a:spcPts val="0"/>
              </a:spcBef>
              <a:spcAft>
                <a:spcPts val="0"/>
              </a:spcAft>
              <a:buSzPts val="2000"/>
              <a:buFont typeface="Arial"/>
              <a:buNone/>
              <a:defRPr sz="2600"/>
            </a:lvl7pPr>
            <a:lvl8pPr lvl="7" algn="l">
              <a:lnSpc>
                <a:spcPct val="100000"/>
              </a:lnSpc>
              <a:spcBef>
                <a:spcPts val="0"/>
              </a:spcBef>
              <a:spcAft>
                <a:spcPts val="0"/>
              </a:spcAft>
              <a:buSzPts val="2000"/>
              <a:buFont typeface="Arial"/>
              <a:buNone/>
              <a:defRPr sz="2600"/>
            </a:lvl8pPr>
            <a:lvl9pPr lvl="8" algn="l">
              <a:lnSpc>
                <a:spcPct val="100000"/>
              </a:lnSpc>
              <a:spcBef>
                <a:spcPts val="0"/>
              </a:spcBef>
              <a:spcAft>
                <a:spcPts val="0"/>
              </a:spcAft>
              <a:buSzPts val="2000"/>
              <a:buFont typeface="Arial"/>
              <a:buNone/>
              <a:defRPr sz="2600"/>
            </a:lvl9pPr>
          </a:lstStyle>
          <a:p/>
        </p:txBody>
      </p:sp>
      <p:sp>
        <p:nvSpPr>
          <p:cNvPr id="141" name="Google Shape;141;p22"/>
          <p:cNvSpPr/>
          <p:nvPr>
            <p:ph idx="2" type="pic"/>
          </p:nvPr>
        </p:nvSpPr>
        <p:spPr>
          <a:xfrm>
            <a:off x="5528734" y="1404338"/>
            <a:ext cx="6583680" cy="6931376"/>
          </a:xfrm>
          <a:prstGeom prst="rect">
            <a:avLst/>
          </a:prstGeom>
          <a:noFill/>
          <a:ln>
            <a:noFill/>
          </a:ln>
        </p:spPr>
      </p:sp>
      <p:sp>
        <p:nvSpPr>
          <p:cNvPr id="142" name="Google Shape;142;p22"/>
          <p:cNvSpPr txBox="1"/>
          <p:nvPr>
            <p:ph idx="1" type="body"/>
          </p:nvPr>
        </p:nvSpPr>
        <p:spPr>
          <a:xfrm>
            <a:off x="895774" y="2926080"/>
            <a:ext cx="4194386" cy="5420925"/>
          </a:xfrm>
          <a:prstGeom prst="rect">
            <a:avLst/>
          </a:prstGeom>
          <a:noFill/>
          <a:ln>
            <a:noFill/>
          </a:ln>
        </p:spPr>
        <p:txBody>
          <a:bodyPr anchorCtr="0" anchor="t" bIns="130025" lIns="130025" spcFirstLastPara="1" rIns="130025" wrap="square" tIns="130025">
            <a:noAutofit/>
          </a:bodyPr>
          <a:lstStyle>
            <a:lvl1pPr indent="-228600" lvl="0" marL="457200" marR="0" algn="l">
              <a:lnSpc>
                <a:spcPct val="90000"/>
              </a:lnSpc>
              <a:spcBef>
                <a:spcPts val="1400"/>
              </a:spcBef>
              <a:spcAft>
                <a:spcPts val="0"/>
              </a:spcAft>
              <a:buClr>
                <a:schemeClr val="dk1"/>
              </a:buClr>
              <a:buSzPts val="4000"/>
              <a:buFont typeface="Arial"/>
              <a:buNone/>
              <a:defRPr b="0" i="0" sz="2300" u="none" cap="none" strike="noStrike">
                <a:solidFill>
                  <a:schemeClr val="dk1"/>
                </a:solidFill>
                <a:latin typeface="Calibri"/>
                <a:ea typeface="Calibri"/>
                <a:cs typeface="Calibri"/>
                <a:sym typeface="Calibri"/>
              </a:defRPr>
            </a:lvl1pPr>
            <a:lvl2pPr indent="-228600" lvl="1" marL="914400" marR="0" algn="l">
              <a:lnSpc>
                <a:spcPct val="90000"/>
              </a:lnSpc>
              <a:spcBef>
                <a:spcPts val="700"/>
              </a:spcBef>
              <a:spcAft>
                <a:spcPts val="0"/>
              </a:spcAft>
              <a:buClr>
                <a:schemeClr val="dk1"/>
              </a:buClr>
              <a:buSzPts val="3400"/>
              <a:buFont typeface="Arial"/>
              <a:buNone/>
              <a:defRPr b="0"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700"/>
              </a:spcBef>
              <a:spcAft>
                <a:spcPts val="0"/>
              </a:spcAft>
              <a:buClr>
                <a:schemeClr val="dk1"/>
              </a:buClr>
              <a:buSzPts val="2800"/>
              <a:buFont typeface="Arial"/>
              <a:buNone/>
              <a:defRPr b="0" i="0" sz="1700" u="none" cap="none" strike="noStrike">
                <a:solidFill>
                  <a:schemeClr val="dk1"/>
                </a:solidFill>
                <a:latin typeface="Calibri"/>
                <a:ea typeface="Calibri"/>
                <a:cs typeface="Calibri"/>
                <a:sym typeface="Calibri"/>
              </a:defRPr>
            </a:lvl3pPr>
            <a:lvl4pPr indent="-228600" lvl="3" marL="18288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4pPr>
            <a:lvl5pPr indent="-228600" lvl="4" marL="22860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5pPr>
            <a:lvl6pPr indent="-228600" lvl="5" marL="27432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6pPr>
            <a:lvl7pPr indent="-228600" lvl="6" marL="32004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7pPr>
            <a:lvl8pPr indent="-228600" lvl="7" marL="36576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8pPr>
            <a:lvl9pPr indent="-228600" lvl="8" marL="4114800" marR="0" algn="l">
              <a:lnSpc>
                <a:spcPct val="90000"/>
              </a:lnSpc>
              <a:spcBef>
                <a:spcPts val="700"/>
              </a:spcBef>
              <a:spcAft>
                <a:spcPts val="0"/>
              </a:spcAft>
              <a:buClr>
                <a:schemeClr val="dk1"/>
              </a:buClr>
              <a:buSzPts val="2600"/>
              <a:buFont typeface="Arial"/>
              <a:buNone/>
              <a:defRPr b="0" i="0" sz="1400" u="none" cap="none" strike="noStrike">
                <a:solidFill>
                  <a:schemeClr val="dk1"/>
                </a:solidFill>
                <a:latin typeface="Calibri"/>
                <a:ea typeface="Calibri"/>
                <a:cs typeface="Calibri"/>
                <a:sym typeface="Calibri"/>
              </a:defRPr>
            </a:lvl9pPr>
          </a:lstStyle>
          <a:p/>
        </p:txBody>
      </p:sp>
      <p:sp>
        <p:nvSpPr>
          <p:cNvPr id="143" name="Google Shape;143;p22"/>
          <p:cNvSpPr txBox="1"/>
          <p:nvPr>
            <p:ph idx="10" type="dt"/>
          </p:nvPr>
        </p:nvSpPr>
        <p:spPr>
          <a:xfrm>
            <a:off x="894080" y="9040144"/>
            <a:ext cx="2926080" cy="519289"/>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44" name="Google Shape;144;p22"/>
          <p:cNvSpPr txBox="1"/>
          <p:nvPr>
            <p:ph idx="11" type="ftr"/>
          </p:nvPr>
        </p:nvSpPr>
        <p:spPr>
          <a:xfrm>
            <a:off x="4307840" y="9040144"/>
            <a:ext cx="4389119" cy="519289"/>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45" name="Google Shape;145;p22"/>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6" name="Shape 146"/>
        <p:cNvGrpSpPr/>
        <p:nvPr/>
      </p:nvGrpSpPr>
      <p:grpSpPr>
        <a:xfrm>
          <a:off x="0" y="0"/>
          <a:ext cx="0" cy="0"/>
          <a:chOff x="0" y="0"/>
          <a:chExt cx="0" cy="0"/>
        </a:xfrm>
      </p:grpSpPr>
      <p:sp>
        <p:nvSpPr>
          <p:cNvPr id="147" name="Google Shape;147;p23"/>
          <p:cNvSpPr txBox="1"/>
          <p:nvPr>
            <p:ph type="title"/>
          </p:nvPr>
        </p:nvSpPr>
        <p:spPr>
          <a:xfrm>
            <a:off x="894080" y="519290"/>
            <a:ext cx="11216640" cy="1885244"/>
          </a:xfrm>
          <a:prstGeom prst="rect">
            <a:avLst/>
          </a:prstGeom>
          <a:noFill/>
          <a:ln>
            <a:noFill/>
          </a:ln>
        </p:spPr>
        <p:txBody>
          <a:bodyPr anchorCtr="0" anchor="ctr" bIns="130025" lIns="130025" spcFirstLastPara="1" rIns="130025" wrap="square" tIns="130025">
            <a:noAutofit/>
          </a:bodyPr>
          <a:lstStyle>
            <a:lvl1pPr lvl="0" marR="0" algn="l">
              <a:lnSpc>
                <a:spcPct val="9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000"/>
              <a:buFont typeface="Arial"/>
              <a:buNone/>
              <a:defRPr sz="2600"/>
            </a:lvl2pPr>
            <a:lvl3pPr lvl="2" algn="l">
              <a:lnSpc>
                <a:spcPct val="100000"/>
              </a:lnSpc>
              <a:spcBef>
                <a:spcPts val="0"/>
              </a:spcBef>
              <a:spcAft>
                <a:spcPts val="0"/>
              </a:spcAft>
              <a:buSzPts val="2000"/>
              <a:buFont typeface="Arial"/>
              <a:buNone/>
              <a:defRPr sz="2600"/>
            </a:lvl3pPr>
            <a:lvl4pPr lvl="3" algn="l">
              <a:lnSpc>
                <a:spcPct val="100000"/>
              </a:lnSpc>
              <a:spcBef>
                <a:spcPts val="0"/>
              </a:spcBef>
              <a:spcAft>
                <a:spcPts val="0"/>
              </a:spcAft>
              <a:buSzPts val="2000"/>
              <a:buFont typeface="Arial"/>
              <a:buNone/>
              <a:defRPr sz="2600"/>
            </a:lvl4pPr>
            <a:lvl5pPr lvl="4" algn="l">
              <a:lnSpc>
                <a:spcPct val="100000"/>
              </a:lnSpc>
              <a:spcBef>
                <a:spcPts val="0"/>
              </a:spcBef>
              <a:spcAft>
                <a:spcPts val="0"/>
              </a:spcAft>
              <a:buSzPts val="2000"/>
              <a:buFont typeface="Arial"/>
              <a:buNone/>
              <a:defRPr sz="2600"/>
            </a:lvl5pPr>
            <a:lvl6pPr lvl="5" algn="l">
              <a:lnSpc>
                <a:spcPct val="100000"/>
              </a:lnSpc>
              <a:spcBef>
                <a:spcPts val="0"/>
              </a:spcBef>
              <a:spcAft>
                <a:spcPts val="0"/>
              </a:spcAft>
              <a:buSzPts val="2000"/>
              <a:buFont typeface="Arial"/>
              <a:buNone/>
              <a:defRPr sz="2600"/>
            </a:lvl6pPr>
            <a:lvl7pPr lvl="6" algn="l">
              <a:lnSpc>
                <a:spcPct val="100000"/>
              </a:lnSpc>
              <a:spcBef>
                <a:spcPts val="0"/>
              </a:spcBef>
              <a:spcAft>
                <a:spcPts val="0"/>
              </a:spcAft>
              <a:buSzPts val="2000"/>
              <a:buFont typeface="Arial"/>
              <a:buNone/>
              <a:defRPr sz="2600"/>
            </a:lvl7pPr>
            <a:lvl8pPr lvl="7" algn="l">
              <a:lnSpc>
                <a:spcPct val="100000"/>
              </a:lnSpc>
              <a:spcBef>
                <a:spcPts val="0"/>
              </a:spcBef>
              <a:spcAft>
                <a:spcPts val="0"/>
              </a:spcAft>
              <a:buSzPts val="2000"/>
              <a:buFont typeface="Arial"/>
              <a:buNone/>
              <a:defRPr sz="2600"/>
            </a:lvl8pPr>
            <a:lvl9pPr lvl="8" algn="l">
              <a:lnSpc>
                <a:spcPct val="100000"/>
              </a:lnSpc>
              <a:spcBef>
                <a:spcPts val="0"/>
              </a:spcBef>
              <a:spcAft>
                <a:spcPts val="0"/>
              </a:spcAft>
              <a:buSzPts val="2000"/>
              <a:buFont typeface="Arial"/>
              <a:buNone/>
              <a:defRPr sz="2600"/>
            </a:lvl9pPr>
          </a:lstStyle>
          <a:p/>
        </p:txBody>
      </p:sp>
      <p:sp>
        <p:nvSpPr>
          <p:cNvPr id="148" name="Google Shape;148;p23"/>
          <p:cNvSpPr txBox="1"/>
          <p:nvPr>
            <p:ph idx="1" type="body"/>
          </p:nvPr>
        </p:nvSpPr>
        <p:spPr>
          <a:xfrm rot="5400000">
            <a:off x="3408114" y="82408"/>
            <a:ext cx="6188570" cy="11216640"/>
          </a:xfrm>
          <a:prstGeom prst="rect">
            <a:avLst/>
          </a:prstGeom>
          <a:noFill/>
          <a:ln>
            <a:noFill/>
          </a:ln>
        </p:spPr>
        <p:txBody>
          <a:bodyPr anchorCtr="0" anchor="t" bIns="130025" lIns="130025" spcFirstLastPara="1" rIns="130025" wrap="square" tIns="130025">
            <a:noAutofit/>
          </a:bodyPr>
          <a:lstStyle>
            <a:lvl1pPr indent="-482600" lvl="0" marL="457200" marR="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149" name="Google Shape;149;p23"/>
          <p:cNvSpPr txBox="1"/>
          <p:nvPr>
            <p:ph idx="10" type="dt"/>
          </p:nvPr>
        </p:nvSpPr>
        <p:spPr>
          <a:xfrm>
            <a:off x="894080" y="9040144"/>
            <a:ext cx="2926080" cy="519289"/>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50" name="Google Shape;150;p23"/>
          <p:cNvSpPr txBox="1"/>
          <p:nvPr>
            <p:ph idx="11" type="ftr"/>
          </p:nvPr>
        </p:nvSpPr>
        <p:spPr>
          <a:xfrm>
            <a:off x="4307840" y="9040144"/>
            <a:ext cx="4389119" cy="519289"/>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51" name="Google Shape;151;p23"/>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2" name="Shape 152"/>
        <p:cNvGrpSpPr/>
        <p:nvPr/>
      </p:nvGrpSpPr>
      <p:grpSpPr>
        <a:xfrm>
          <a:off x="0" y="0"/>
          <a:ext cx="0" cy="0"/>
          <a:chOff x="0" y="0"/>
          <a:chExt cx="0" cy="0"/>
        </a:xfrm>
      </p:grpSpPr>
      <p:sp>
        <p:nvSpPr>
          <p:cNvPr id="153" name="Google Shape;153;p24"/>
          <p:cNvSpPr txBox="1"/>
          <p:nvPr>
            <p:ph type="title"/>
          </p:nvPr>
        </p:nvSpPr>
        <p:spPr>
          <a:xfrm rot="5400000">
            <a:off x="6575777" y="3250071"/>
            <a:ext cx="8265725" cy="2804160"/>
          </a:xfrm>
          <a:prstGeom prst="rect">
            <a:avLst/>
          </a:prstGeom>
          <a:noFill/>
          <a:ln>
            <a:noFill/>
          </a:ln>
        </p:spPr>
        <p:txBody>
          <a:bodyPr anchorCtr="0" anchor="ctr" bIns="130025" lIns="130025" spcFirstLastPara="1" rIns="130025" wrap="square" tIns="130025">
            <a:noAutofit/>
          </a:bodyPr>
          <a:lstStyle>
            <a:lvl1pPr lvl="0" marR="0" algn="l">
              <a:lnSpc>
                <a:spcPct val="9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000"/>
              <a:buFont typeface="Arial"/>
              <a:buNone/>
              <a:defRPr sz="2600"/>
            </a:lvl2pPr>
            <a:lvl3pPr lvl="2" algn="l">
              <a:lnSpc>
                <a:spcPct val="100000"/>
              </a:lnSpc>
              <a:spcBef>
                <a:spcPts val="0"/>
              </a:spcBef>
              <a:spcAft>
                <a:spcPts val="0"/>
              </a:spcAft>
              <a:buSzPts val="2000"/>
              <a:buFont typeface="Arial"/>
              <a:buNone/>
              <a:defRPr sz="2600"/>
            </a:lvl3pPr>
            <a:lvl4pPr lvl="3" algn="l">
              <a:lnSpc>
                <a:spcPct val="100000"/>
              </a:lnSpc>
              <a:spcBef>
                <a:spcPts val="0"/>
              </a:spcBef>
              <a:spcAft>
                <a:spcPts val="0"/>
              </a:spcAft>
              <a:buSzPts val="2000"/>
              <a:buFont typeface="Arial"/>
              <a:buNone/>
              <a:defRPr sz="2600"/>
            </a:lvl4pPr>
            <a:lvl5pPr lvl="4" algn="l">
              <a:lnSpc>
                <a:spcPct val="100000"/>
              </a:lnSpc>
              <a:spcBef>
                <a:spcPts val="0"/>
              </a:spcBef>
              <a:spcAft>
                <a:spcPts val="0"/>
              </a:spcAft>
              <a:buSzPts val="2000"/>
              <a:buFont typeface="Arial"/>
              <a:buNone/>
              <a:defRPr sz="2600"/>
            </a:lvl5pPr>
            <a:lvl6pPr lvl="5" algn="l">
              <a:lnSpc>
                <a:spcPct val="100000"/>
              </a:lnSpc>
              <a:spcBef>
                <a:spcPts val="0"/>
              </a:spcBef>
              <a:spcAft>
                <a:spcPts val="0"/>
              </a:spcAft>
              <a:buSzPts val="2000"/>
              <a:buFont typeface="Arial"/>
              <a:buNone/>
              <a:defRPr sz="2600"/>
            </a:lvl6pPr>
            <a:lvl7pPr lvl="6" algn="l">
              <a:lnSpc>
                <a:spcPct val="100000"/>
              </a:lnSpc>
              <a:spcBef>
                <a:spcPts val="0"/>
              </a:spcBef>
              <a:spcAft>
                <a:spcPts val="0"/>
              </a:spcAft>
              <a:buSzPts val="2000"/>
              <a:buFont typeface="Arial"/>
              <a:buNone/>
              <a:defRPr sz="2600"/>
            </a:lvl7pPr>
            <a:lvl8pPr lvl="7" algn="l">
              <a:lnSpc>
                <a:spcPct val="100000"/>
              </a:lnSpc>
              <a:spcBef>
                <a:spcPts val="0"/>
              </a:spcBef>
              <a:spcAft>
                <a:spcPts val="0"/>
              </a:spcAft>
              <a:buSzPts val="2000"/>
              <a:buFont typeface="Arial"/>
              <a:buNone/>
              <a:defRPr sz="2600"/>
            </a:lvl8pPr>
            <a:lvl9pPr lvl="8" algn="l">
              <a:lnSpc>
                <a:spcPct val="100000"/>
              </a:lnSpc>
              <a:spcBef>
                <a:spcPts val="0"/>
              </a:spcBef>
              <a:spcAft>
                <a:spcPts val="0"/>
              </a:spcAft>
              <a:buSzPts val="2000"/>
              <a:buFont typeface="Arial"/>
              <a:buNone/>
              <a:defRPr sz="2600"/>
            </a:lvl9pPr>
          </a:lstStyle>
          <a:p/>
        </p:txBody>
      </p:sp>
      <p:sp>
        <p:nvSpPr>
          <p:cNvPr id="154" name="Google Shape;154;p24"/>
          <p:cNvSpPr txBox="1"/>
          <p:nvPr>
            <p:ph idx="1" type="body"/>
          </p:nvPr>
        </p:nvSpPr>
        <p:spPr>
          <a:xfrm rot="5400000">
            <a:off x="886177" y="527191"/>
            <a:ext cx="8265725" cy="8249920"/>
          </a:xfrm>
          <a:prstGeom prst="rect">
            <a:avLst/>
          </a:prstGeom>
          <a:noFill/>
          <a:ln>
            <a:noFill/>
          </a:ln>
        </p:spPr>
        <p:txBody>
          <a:bodyPr anchorCtr="0" anchor="t" bIns="130025" lIns="130025" spcFirstLastPara="1" rIns="130025" wrap="square" tIns="130025">
            <a:noAutofit/>
          </a:bodyPr>
          <a:lstStyle>
            <a:lvl1pPr indent="-482600" lvl="0" marL="457200" marR="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155" name="Google Shape;155;p24"/>
          <p:cNvSpPr txBox="1"/>
          <p:nvPr>
            <p:ph idx="10" type="dt"/>
          </p:nvPr>
        </p:nvSpPr>
        <p:spPr>
          <a:xfrm>
            <a:off x="894080" y="9040144"/>
            <a:ext cx="2926080" cy="519289"/>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56" name="Google Shape;156;p24"/>
          <p:cNvSpPr txBox="1"/>
          <p:nvPr>
            <p:ph idx="11" type="ftr"/>
          </p:nvPr>
        </p:nvSpPr>
        <p:spPr>
          <a:xfrm>
            <a:off x="4307840" y="9040144"/>
            <a:ext cx="4389119" cy="519289"/>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157" name="Google Shape;157;p24"/>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4" name="Shape 164"/>
        <p:cNvGrpSpPr/>
        <p:nvPr/>
      </p:nvGrpSpPr>
      <p:grpSpPr>
        <a:xfrm>
          <a:off x="0" y="0"/>
          <a:ext cx="0" cy="0"/>
          <a:chOff x="0" y="0"/>
          <a:chExt cx="0" cy="0"/>
        </a:xfrm>
      </p:grpSpPr>
      <p:sp>
        <p:nvSpPr>
          <p:cNvPr id="165" name="Google Shape;165;p26"/>
          <p:cNvSpPr txBox="1"/>
          <p:nvPr>
            <p:ph type="title"/>
          </p:nvPr>
        </p:nvSpPr>
        <p:spPr>
          <a:xfrm>
            <a:off x="650240" y="388338"/>
            <a:ext cx="4278613" cy="1652480"/>
          </a:xfrm>
          <a:prstGeom prst="rect">
            <a:avLst/>
          </a:prstGeom>
          <a:noFill/>
          <a:ln>
            <a:noFill/>
          </a:ln>
        </p:spPr>
        <p:txBody>
          <a:bodyPr anchorCtr="0" anchor="b"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1" i="0" sz="28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9pPr>
          </a:lstStyle>
          <a:p/>
        </p:txBody>
      </p:sp>
      <p:sp>
        <p:nvSpPr>
          <p:cNvPr id="166" name="Google Shape;166;p26"/>
          <p:cNvSpPr txBox="1"/>
          <p:nvPr>
            <p:ph idx="1" type="body"/>
          </p:nvPr>
        </p:nvSpPr>
        <p:spPr>
          <a:xfrm>
            <a:off x="5084516" y="388338"/>
            <a:ext cx="7269973" cy="8324267"/>
          </a:xfrm>
          <a:prstGeom prst="rect">
            <a:avLst/>
          </a:prstGeom>
          <a:noFill/>
          <a:ln>
            <a:noFill/>
          </a:ln>
        </p:spPr>
        <p:txBody>
          <a:bodyPr anchorCtr="0" anchor="t" bIns="130025" lIns="130025" spcFirstLastPara="1" rIns="130025" wrap="square" tIns="130025">
            <a:noAutofit/>
          </a:bodyPr>
          <a:lstStyle>
            <a:lvl1pPr indent="-520700" lvl="0" marL="457200" marR="0" algn="l">
              <a:lnSpc>
                <a:spcPct val="100000"/>
              </a:lnSpc>
              <a:spcBef>
                <a:spcPts val="9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82600" lvl="1" marL="914400" marR="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2pPr>
            <a:lvl3pPr indent="-444500" lvl="2" marL="1371600" marR="0" algn="l">
              <a:lnSpc>
                <a:spcPct val="10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167" name="Google Shape;167;p26"/>
          <p:cNvSpPr txBox="1"/>
          <p:nvPr>
            <p:ph idx="2" type="body"/>
          </p:nvPr>
        </p:nvSpPr>
        <p:spPr>
          <a:xfrm>
            <a:off x="650240" y="2041031"/>
            <a:ext cx="4278613" cy="6671787"/>
          </a:xfrm>
          <a:prstGeom prst="rect">
            <a:avLst/>
          </a:prstGeom>
          <a:noFill/>
          <a:ln>
            <a:noFill/>
          </a:ln>
        </p:spPr>
        <p:txBody>
          <a:bodyPr anchorCtr="0" anchor="t" bIns="130025" lIns="130025" spcFirstLastPara="1" rIns="130025" wrap="square" tIns="130025">
            <a:noAutofit/>
          </a:bodyPr>
          <a:lstStyle>
            <a:lvl1pPr indent="-228600" lvl="0" marL="457200" marR="0" algn="l">
              <a:lnSpc>
                <a:spcPct val="100000"/>
              </a:lnSpc>
              <a:spcBef>
                <a:spcPts val="400"/>
              </a:spcBef>
              <a:spcAft>
                <a:spcPts val="0"/>
              </a:spcAft>
              <a:buClr>
                <a:schemeClr val="dk1"/>
              </a:buClr>
              <a:buSzPts val="4600"/>
              <a:buFont typeface="Arial"/>
              <a:buNone/>
              <a:defRPr b="0" i="0" sz="2000" u="none" cap="none" strike="noStrike">
                <a:solidFill>
                  <a:schemeClr val="dk1"/>
                </a:solidFill>
                <a:latin typeface="Calibri"/>
                <a:ea typeface="Calibri"/>
                <a:cs typeface="Calibri"/>
                <a:sym typeface="Calibri"/>
              </a:defRPr>
            </a:lvl1pPr>
            <a:lvl2pPr indent="-228600" lvl="1" marL="914400" marR="0" algn="l">
              <a:lnSpc>
                <a:spcPct val="100000"/>
              </a:lnSpc>
              <a:spcBef>
                <a:spcPts val="300"/>
              </a:spcBef>
              <a:spcAft>
                <a:spcPts val="0"/>
              </a:spcAft>
              <a:buClr>
                <a:schemeClr val="dk1"/>
              </a:buClr>
              <a:buSzPts val="4000"/>
              <a:buFont typeface="Arial"/>
              <a:buNone/>
              <a:defRPr b="0" i="0" sz="1700" u="none" cap="none" strike="noStrike">
                <a:solidFill>
                  <a:schemeClr val="dk1"/>
                </a:solidFill>
                <a:latin typeface="Calibri"/>
                <a:ea typeface="Calibri"/>
                <a:cs typeface="Calibri"/>
                <a:sym typeface="Calibri"/>
              </a:defRPr>
            </a:lvl2pPr>
            <a:lvl3pPr indent="-228600" lvl="2" marL="1371600" marR="0" algn="l">
              <a:lnSpc>
                <a:spcPct val="100000"/>
              </a:lnSpc>
              <a:spcBef>
                <a:spcPts val="300"/>
              </a:spcBef>
              <a:spcAft>
                <a:spcPts val="0"/>
              </a:spcAft>
              <a:buClr>
                <a:schemeClr val="dk1"/>
              </a:buClr>
              <a:buSzPts val="3400"/>
              <a:buFont typeface="Arial"/>
              <a:buNone/>
              <a:defRPr b="0" i="0" sz="1400" u="none" cap="none" strike="noStrike">
                <a:solidFill>
                  <a:schemeClr val="dk1"/>
                </a:solidFill>
                <a:latin typeface="Calibri"/>
                <a:ea typeface="Calibri"/>
                <a:cs typeface="Calibri"/>
                <a:sym typeface="Calibri"/>
              </a:defRPr>
            </a:lvl3pPr>
            <a:lvl4pPr indent="-228600" lvl="3" marL="18288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4pPr>
            <a:lvl5pPr indent="-228600" lvl="4" marL="22860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5pPr>
            <a:lvl6pPr indent="-228600" lvl="5" marL="27432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6pPr>
            <a:lvl7pPr indent="-228600" lvl="6" marL="32004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7pPr>
            <a:lvl8pPr indent="-228600" lvl="7" marL="36576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8pPr>
            <a:lvl9pPr indent="-228600" lvl="8" marL="41148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9pPr>
          </a:lstStyle>
          <a:p/>
        </p:txBody>
      </p:sp>
      <p:sp>
        <p:nvSpPr>
          <p:cNvPr id="168" name="Google Shape;168;p26"/>
          <p:cNvSpPr txBox="1"/>
          <p:nvPr>
            <p:ph idx="10" type="dt"/>
          </p:nvPr>
        </p:nvSpPr>
        <p:spPr>
          <a:xfrm>
            <a:off x="650240" y="9040142"/>
            <a:ext cx="3034453"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98989"/>
              </a:buClr>
              <a:buSzPts val="2000"/>
              <a:buFont typeface="Calibri"/>
              <a:buNone/>
              <a:defRPr b="0" i="0" sz="17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169" name="Google Shape;169;p26"/>
          <p:cNvSpPr txBox="1"/>
          <p:nvPr>
            <p:ph idx="11" type="ftr"/>
          </p:nvPr>
        </p:nvSpPr>
        <p:spPr>
          <a:xfrm>
            <a:off x="4443307" y="9040142"/>
            <a:ext cx="4118187"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170" name="Google Shape;170;p26"/>
          <p:cNvSpPr txBox="1"/>
          <p:nvPr>
            <p:ph idx="12" type="sldNum"/>
          </p:nvPr>
        </p:nvSpPr>
        <p:spPr>
          <a:xfrm>
            <a:off x="9320107" y="9040142"/>
            <a:ext cx="3034453" cy="519253"/>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1" name="Shape 171"/>
        <p:cNvGrpSpPr/>
        <p:nvPr/>
      </p:nvGrpSpPr>
      <p:grpSpPr>
        <a:xfrm>
          <a:off x="0" y="0"/>
          <a:ext cx="0" cy="0"/>
          <a:chOff x="0" y="0"/>
          <a:chExt cx="0" cy="0"/>
        </a:xfrm>
      </p:grpSpPr>
      <p:sp>
        <p:nvSpPr>
          <p:cNvPr id="172" name="Google Shape;172;p27"/>
          <p:cNvSpPr txBox="1"/>
          <p:nvPr>
            <p:ph type="title"/>
          </p:nvPr>
        </p:nvSpPr>
        <p:spPr>
          <a:xfrm>
            <a:off x="443307" y="843900"/>
            <a:ext cx="12118187" cy="1085867"/>
          </a:xfrm>
          <a:prstGeom prst="rect">
            <a:avLst/>
          </a:prstGeom>
          <a:noFill/>
          <a:ln>
            <a:noFill/>
          </a:ln>
        </p:spPr>
        <p:txBody>
          <a:bodyPr anchorCtr="0" anchor="ctr" bIns="130025" lIns="130025" spcFirstLastPara="1" rIns="130025" wrap="square" tIns="130025">
            <a:noAutofit/>
          </a:bodyPr>
          <a:lstStyle>
            <a:lvl1pPr lvl="0" algn="ctr">
              <a:lnSpc>
                <a:spcPct val="100000"/>
              </a:lnSpc>
              <a:spcBef>
                <a:spcPts val="0"/>
              </a:spcBef>
              <a:spcAft>
                <a:spcPts val="0"/>
              </a:spcAft>
              <a:buSzPts val="2000"/>
              <a:buNone/>
              <a:defRPr/>
            </a:lvl1pPr>
            <a:lvl2pPr lvl="1" algn="ctr">
              <a:lnSpc>
                <a:spcPct val="100000"/>
              </a:lnSpc>
              <a:spcBef>
                <a:spcPts val="0"/>
              </a:spcBef>
              <a:spcAft>
                <a:spcPts val="0"/>
              </a:spcAft>
              <a:buSzPts val="2000"/>
              <a:buNone/>
              <a:defRPr/>
            </a:lvl2pPr>
            <a:lvl3pPr lvl="2" algn="ctr">
              <a:lnSpc>
                <a:spcPct val="100000"/>
              </a:lnSpc>
              <a:spcBef>
                <a:spcPts val="0"/>
              </a:spcBef>
              <a:spcAft>
                <a:spcPts val="0"/>
              </a:spcAft>
              <a:buSzPts val="2000"/>
              <a:buNone/>
              <a:defRPr/>
            </a:lvl3pPr>
            <a:lvl4pPr lvl="3" algn="ctr">
              <a:lnSpc>
                <a:spcPct val="100000"/>
              </a:lnSpc>
              <a:spcBef>
                <a:spcPts val="0"/>
              </a:spcBef>
              <a:spcAft>
                <a:spcPts val="0"/>
              </a:spcAft>
              <a:buSzPts val="2000"/>
              <a:buNone/>
              <a:defRPr/>
            </a:lvl4pPr>
            <a:lvl5pPr lvl="4" algn="ctr">
              <a:lnSpc>
                <a:spcPct val="100000"/>
              </a:lnSpc>
              <a:spcBef>
                <a:spcPts val="0"/>
              </a:spcBef>
              <a:spcAft>
                <a:spcPts val="0"/>
              </a:spcAft>
              <a:buSzPts val="2000"/>
              <a:buNone/>
              <a:defRPr/>
            </a:lvl5pPr>
            <a:lvl6pPr lvl="5" algn="ctr">
              <a:lnSpc>
                <a:spcPct val="100000"/>
              </a:lnSpc>
              <a:spcBef>
                <a:spcPts val="0"/>
              </a:spcBef>
              <a:spcAft>
                <a:spcPts val="0"/>
              </a:spcAft>
              <a:buSzPts val="2000"/>
              <a:buNone/>
              <a:defRPr/>
            </a:lvl6pPr>
            <a:lvl7pPr lvl="6" algn="ctr">
              <a:lnSpc>
                <a:spcPct val="100000"/>
              </a:lnSpc>
              <a:spcBef>
                <a:spcPts val="0"/>
              </a:spcBef>
              <a:spcAft>
                <a:spcPts val="0"/>
              </a:spcAft>
              <a:buSzPts val="2000"/>
              <a:buNone/>
              <a:defRPr/>
            </a:lvl7pPr>
            <a:lvl8pPr lvl="7" algn="ctr">
              <a:lnSpc>
                <a:spcPct val="100000"/>
              </a:lnSpc>
              <a:spcBef>
                <a:spcPts val="0"/>
              </a:spcBef>
              <a:spcAft>
                <a:spcPts val="0"/>
              </a:spcAft>
              <a:buSzPts val="2000"/>
              <a:buNone/>
              <a:defRPr/>
            </a:lvl8pPr>
            <a:lvl9pPr lvl="8" algn="ctr">
              <a:lnSpc>
                <a:spcPct val="100000"/>
              </a:lnSpc>
              <a:spcBef>
                <a:spcPts val="0"/>
              </a:spcBef>
              <a:spcAft>
                <a:spcPts val="0"/>
              </a:spcAft>
              <a:buSzPts val="2000"/>
              <a:buNone/>
              <a:defRPr/>
            </a:lvl9pPr>
          </a:lstStyle>
          <a:p/>
        </p:txBody>
      </p:sp>
      <p:sp>
        <p:nvSpPr>
          <p:cNvPr id="173" name="Google Shape;173;p27"/>
          <p:cNvSpPr txBox="1"/>
          <p:nvPr>
            <p:ph idx="12" type="sldNum"/>
          </p:nvPr>
        </p:nvSpPr>
        <p:spPr>
          <a:xfrm>
            <a:off x="12049718" y="8842840"/>
            <a:ext cx="780373" cy="746240"/>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4" name="Shape 174"/>
        <p:cNvGrpSpPr/>
        <p:nvPr/>
      </p:nvGrpSpPr>
      <p:grpSpPr>
        <a:xfrm>
          <a:off x="0" y="0"/>
          <a:ext cx="0" cy="0"/>
          <a:chOff x="0" y="0"/>
          <a:chExt cx="0" cy="0"/>
        </a:xfrm>
      </p:grpSpPr>
      <p:sp>
        <p:nvSpPr>
          <p:cNvPr id="175" name="Google Shape;175;p28"/>
          <p:cNvSpPr txBox="1"/>
          <p:nvPr>
            <p:ph type="title"/>
          </p:nvPr>
        </p:nvSpPr>
        <p:spPr>
          <a:xfrm rot="5400000">
            <a:off x="6730453" y="3088622"/>
            <a:ext cx="8322133" cy="2926080"/>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9pPr>
          </a:lstStyle>
          <a:p/>
        </p:txBody>
      </p:sp>
      <p:sp>
        <p:nvSpPr>
          <p:cNvPr id="176" name="Google Shape;176;p28"/>
          <p:cNvSpPr txBox="1"/>
          <p:nvPr>
            <p:ph idx="1" type="body"/>
          </p:nvPr>
        </p:nvSpPr>
        <p:spPr>
          <a:xfrm rot="5400000">
            <a:off x="769920" y="270915"/>
            <a:ext cx="8322133" cy="8561493"/>
          </a:xfrm>
          <a:prstGeom prst="rect">
            <a:avLst/>
          </a:prstGeom>
          <a:noFill/>
          <a:ln>
            <a:noFill/>
          </a:ln>
        </p:spPr>
        <p:txBody>
          <a:bodyPr anchorCtr="0" anchor="t" bIns="130025" lIns="130025" spcFirstLastPara="1" rIns="130025" wrap="square" tIns="130025">
            <a:noAutofit/>
          </a:bodyPr>
          <a:lstStyle>
            <a:lvl1pPr indent="-520700" lvl="0" marL="457200" marR="0" algn="l">
              <a:lnSpc>
                <a:spcPct val="100000"/>
              </a:lnSpc>
              <a:spcBef>
                <a:spcPts val="9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82600" lvl="1" marL="914400" marR="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2pPr>
            <a:lvl3pPr indent="-444500" lvl="2" marL="1371600" marR="0" algn="l">
              <a:lnSpc>
                <a:spcPct val="10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177" name="Google Shape;177;p28"/>
          <p:cNvSpPr txBox="1"/>
          <p:nvPr>
            <p:ph idx="10" type="dt"/>
          </p:nvPr>
        </p:nvSpPr>
        <p:spPr>
          <a:xfrm>
            <a:off x="650240" y="9040142"/>
            <a:ext cx="3034453"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98989"/>
              </a:buClr>
              <a:buSzPts val="2000"/>
              <a:buFont typeface="Calibri"/>
              <a:buNone/>
              <a:defRPr b="0" i="0" sz="17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178" name="Google Shape;178;p28"/>
          <p:cNvSpPr txBox="1"/>
          <p:nvPr>
            <p:ph idx="11" type="ftr"/>
          </p:nvPr>
        </p:nvSpPr>
        <p:spPr>
          <a:xfrm>
            <a:off x="4443307" y="9040142"/>
            <a:ext cx="4118187"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179" name="Google Shape;179;p28"/>
          <p:cNvSpPr txBox="1"/>
          <p:nvPr>
            <p:ph idx="12" type="sldNum"/>
          </p:nvPr>
        </p:nvSpPr>
        <p:spPr>
          <a:xfrm>
            <a:off x="9320107" y="9040142"/>
            <a:ext cx="3034453" cy="519253"/>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0" name="Shape 180"/>
        <p:cNvGrpSpPr/>
        <p:nvPr/>
      </p:nvGrpSpPr>
      <p:grpSpPr>
        <a:xfrm>
          <a:off x="0" y="0"/>
          <a:ext cx="0" cy="0"/>
          <a:chOff x="0" y="0"/>
          <a:chExt cx="0" cy="0"/>
        </a:xfrm>
      </p:grpSpPr>
      <p:sp>
        <p:nvSpPr>
          <p:cNvPr id="181" name="Google Shape;181;p29"/>
          <p:cNvSpPr txBox="1"/>
          <p:nvPr>
            <p:ph type="title"/>
          </p:nvPr>
        </p:nvSpPr>
        <p:spPr>
          <a:xfrm>
            <a:off x="650240" y="390595"/>
            <a:ext cx="11704320" cy="1625600"/>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9pPr>
          </a:lstStyle>
          <a:p/>
        </p:txBody>
      </p:sp>
      <p:sp>
        <p:nvSpPr>
          <p:cNvPr id="182" name="Google Shape;182;p29"/>
          <p:cNvSpPr txBox="1"/>
          <p:nvPr>
            <p:ph idx="1" type="body"/>
          </p:nvPr>
        </p:nvSpPr>
        <p:spPr>
          <a:xfrm rot="5400000">
            <a:off x="3283840" y="-357760"/>
            <a:ext cx="6437120" cy="11704320"/>
          </a:xfrm>
          <a:prstGeom prst="rect">
            <a:avLst/>
          </a:prstGeom>
          <a:noFill/>
          <a:ln>
            <a:noFill/>
          </a:ln>
        </p:spPr>
        <p:txBody>
          <a:bodyPr anchorCtr="0" anchor="t" bIns="130025" lIns="130025" spcFirstLastPara="1" rIns="130025" wrap="square" tIns="130025">
            <a:noAutofit/>
          </a:bodyPr>
          <a:lstStyle>
            <a:lvl1pPr indent="-520700" lvl="0" marL="457200" marR="0" algn="l">
              <a:lnSpc>
                <a:spcPct val="100000"/>
              </a:lnSpc>
              <a:spcBef>
                <a:spcPts val="9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82600" lvl="1" marL="914400" marR="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2pPr>
            <a:lvl3pPr indent="-444500" lvl="2" marL="1371600" marR="0" algn="l">
              <a:lnSpc>
                <a:spcPct val="10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183" name="Google Shape;183;p29"/>
          <p:cNvSpPr txBox="1"/>
          <p:nvPr>
            <p:ph idx="10" type="dt"/>
          </p:nvPr>
        </p:nvSpPr>
        <p:spPr>
          <a:xfrm>
            <a:off x="650240" y="9040142"/>
            <a:ext cx="3034453"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98989"/>
              </a:buClr>
              <a:buSzPts val="2000"/>
              <a:buFont typeface="Calibri"/>
              <a:buNone/>
              <a:defRPr b="0" i="0" sz="17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184" name="Google Shape;184;p29"/>
          <p:cNvSpPr txBox="1"/>
          <p:nvPr>
            <p:ph idx="11" type="ftr"/>
          </p:nvPr>
        </p:nvSpPr>
        <p:spPr>
          <a:xfrm>
            <a:off x="4443307" y="9040142"/>
            <a:ext cx="4118187"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185" name="Google Shape;185;p29"/>
          <p:cNvSpPr txBox="1"/>
          <p:nvPr>
            <p:ph idx="12" type="sldNum"/>
          </p:nvPr>
        </p:nvSpPr>
        <p:spPr>
          <a:xfrm>
            <a:off x="9320107" y="9040142"/>
            <a:ext cx="3034453" cy="519253"/>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6" name="Shape 186"/>
        <p:cNvGrpSpPr/>
        <p:nvPr/>
      </p:nvGrpSpPr>
      <p:grpSpPr>
        <a:xfrm>
          <a:off x="0" y="0"/>
          <a:ext cx="0" cy="0"/>
          <a:chOff x="0" y="0"/>
          <a:chExt cx="0" cy="0"/>
        </a:xfrm>
      </p:grpSpPr>
      <p:sp>
        <p:nvSpPr>
          <p:cNvPr id="187" name="Google Shape;187;p30"/>
          <p:cNvSpPr txBox="1"/>
          <p:nvPr>
            <p:ph type="title"/>
          </p:nvPr>
        </p:nvSpPr>
        <p:spPr>
          <a:xfrm>
            <a:off x="2549032" y="6827520"/>
            <a:ext cx="7802880" cy="805973"/>
          </a:xfrm>
          <a:prstGeom prst="rect">
            <a:avLst/>
          </a:prstGeom>
          <a:noFill/>
          <a:ln>
            <a:noFill/>
          </a:ln>
        </p:spPr>
        <p:txBody>
          <a:bodyPr anchorCtr="0" anchor="b"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1" i="0" sz="28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9pPr>
          </a:lstStyle>
          <a:p/>
        </p:txBody>
      </p:sp>
      <p:sp>
        <p:nvSpPr>
          <p:cNvPr id="188" name="Google Shape;188;p30"/>
          <p:cNvSpPr/>
          <p:nvPr>
            <p:ph idx="2" type="pic"/>
          </p:nvPr>
        </p:nvSpPr>
        <p:spPr>
          <a:xfrm>
            <a:off x="2549032" y="871502"/>
            <a:ext cx="7802880" cy="5852160"/>
          </a:xfrm>
          <a:prstGeom prst="rect">
            <a:avLst/>
          </a:prstGeom>
          <a:noFill/>
          <a:ln>
            <a:noFill/>
          </a:ln>
        </p:spPr>
      </p:sp>
      <p:sp>
        <p:nvSpPr>
          <p:cNvPr id="189" name="Google Shape;189;p30"/>
          <p:cNvSpPr txBox="1"/>
          <p:nvPr>
            <p:ph idx="1" type="body"/>
          </p:nvPr>
        </p:nvSpPr>
        <p:spPr>
          <a:xfrm>
            <a:off x="2549032" y="7633546"/>
            <a:ext cx="7802880" cy="1144747"/>
          </a:xfrm>
          <a:prstGeom prst="rect">
            <a:avLst/>
          </a:prstGeom>
          <a:noFill/>
          <a:ln>
            <a:noFill/>
          </a:ln>
        </p:spPr>
        <p:txBody>
          <a:bodyPr anchorCtr="0" anchor="t" bIns="130025" lIns="130025" spcFirstLastPara="1" rIns="130025" wrap="square" tIns="130025">
            <a:noAutofit/>
          </a:bodyPr>
          <a:lstStyle>
            <a:lvl1pPr indent="-228600" lvl="0" marL="457200" marR="0" algn="l">
              <a:lnSpc>
                <a:spcPct val="100000"/>
              </a:lnSpc>
              <a:spcBef>
                <a:spcPts val="400"/>
              </a:spcBef>
              <a:spcAft>
                <a:spcPts val="0"/>
              </a:spcAft>
              <a:buClr>
                <a:schemeClr val="dk1"/>
              </a:buClr>
              <a:buSzPts val="4600"/>
              <a:buFont typeface="Arial"/>
              <a:buNone/>
              <a:defRPr b="0" i="0" sz="2000" u="none" cap="none" strike="noStrike">
                <a:solidFill>
                  <a:schemeClr val="dk1"/>
                </a:solidFill>
                <a:latin typeface="Calibri"/>
                <a:ea typeface="Calibri"/>
                <a:cs typeface="Calibri"/>
                <a:sym typeface="Calibri"/>
              </a:defRPr>
            </a:lvl1pPr>
            <a:lvl2pPr indent="-228600" lvl="1" marL="914400" marR="0" algn="l">
              <a:lnSpc>
                <a:spcPct val="100000"/>
              </a:lnSpc>
              <a:spcBef>
                <a:spcPts val="300"/>
              </a:spcBef>
              <a:spcAft>
                <a:spcPts val="0"/>
              </a:spcAft>
              <a:buClr>
                <a:schemeClr val="dk1"/>
              </a:buClr>
              <a:buSzPts val="4000"/>
              <a:buFont typeface="Arial"/>
              <a:buNone/>
              <a:defRPr b="0" i="0" sz="1700" u="none" cap="none" strike="noStrike">
                <a:solidFill>
                  <a:schemeClr val="dk1"/>
                </a:solidFill>
                <a:latin typeface="Calibri"/>
                <a:ea typeface="Calibri"/>
                <a:cs typeface="Calibri"/>
                <a:sym typeface="Calibri"/>
              </a:defRPr>
            </a:lvl2pPr>
            <a:lvl3pPr indent="-228600" lvl="2" marL="1371600" marR="0" algn="l">
              <a:lnSpc>
                <a:spcPct val="100000"/>
              </a:lnSpc>
              <a:spcBef>
                <a:spcPts val="300"/>
              </a:spcBef>
              <a:spcAft>
                <a:spcPts val="0"/>
              </a:spcAft>
              <a:buClr>
                <a:schemeClr val="dk1"/>
              </a:buClr>
              <a:buSzPts val="3400"/>
              <a:buFont typeface="Arial"/>
              <a:buNone/>
              <a:defRPr b="0" i="0" sz="1400" u="none" cap="none" strike="noStrike">
                <a:solidFill>
                  <a:schemeClr val="dk1"/>
                </a:solidFill>
                <a:latin typeface="Calibri"/>
                <a:ea typeface="Calibri"/>
                <a:cs typeface="Calibri"/>
                <a:sym typeface="Calibri"/>
              </a:defRPr>
            </a:lvl3pPr>
            <a:lvl4pPr indent="-228600" lvl="3" marL="18288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4pPr>
            <a:lvl5pPr indent="-228600" lvl="4" marL="22860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5pPr>
            <a:lvl6pPr indent="-228600" lvl="5" marL="27432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6pPr>
            <a:lvl7pPr indent="-228600" lvl="6" marL="32004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7pPr>
            <a:lvl8pPr indent="-228600" lvl="7" marL="36576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8pPr>
            <a:lvl9pPr indent="-228600" lvl="8" marL="4114800" marR="0" algn="l">
              <a:lnSpc>
                <a:spcPct val="100000"/>
              </a:lnSpc>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9pPr>
          </a:lstStyle>
          <a:p/>
        </p:txBody>
      </p:sp>
      <p:sp>
        <p:nvSpPr>
          <p:cNvPr id="190" name="Google Shape;190;p30"/>
          <p:cNvSpPr txBox="1"/>
          <p:nvPr>
            <p:ph idx="10" type="dt"/>
          </p:nvPr>
        </p:nvSpPr>
        <p:spPr>
          <a:xfrm>
            <a:off x="650240" y="9040142"/>
            <a:ext cx="3034453"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98989"/>
              </a:buClr>
              <a:buSzPts val="2000"/>
              <a:buFont typeface="Calibri"/>
              <a:buNone/>
              <a:defRPr b="0" i="0" sz="17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191" name="Google Shape;191;p30"/>
          <p:cNvSpPr txBox="1"/>
          <p:nvPr>
            <p:ph idx="11" type="ftr"/>
          </p:nvPr>
        </p:nvSpPr>
        <p:spPr>
          <a:xfrm>
            <a:off x="4443307" y="9040142"/>
            <a:ext cx="4118187"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192" name="Google Shape;192;p30"/>
          <p:cNvSpPr txBox="1"/>
          <p:nvPr>
            <p:ph idx="12" type="sldNum"/>
          </p:nvPr>
        </p:nvSpPr>
        <p:spPr>
          <a:xfrm>
            <a:off x="9320107" y="9040142"/>
            <a:ext cx="3034453" cy="519253"/>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3" name="Shape 193"/>
        <p:cNvGrpSpPr/>
        <p:nvPr/>
      </p:nvGrpSpPr>
      <p:grpSpPr>
        <a:xfrm>
          <a:off x="0" y="0"/>
          <a:ext cx="0" cy="0"/>
          <a:chOff x="0" y="0"/>
          <a:chExt cx="0" cy="0"/>
        </a:xfrm>
      </p:grpSpPr>
      <p:sp>
        <p:nvSpPr>
          <p:cNvPr id="194" name="Google Shape;194;p31"/>
          <p:cNvSpPr txBox="1"/>
          <p:nvPr>
            <p:ph idx="11" type="ftr"/>
          </p:nvPr>
        </p:nvSpPr>
        <p:spPr>
          <a:xfrm>
            <a:off x="407380" y="9040142"/>
            <a:ext cx="8154113"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195" name="Google Shape;195;p31"/>
          <p:cNvSpPr txBox="1"/>
          <p:nvPr>
            <p:ph idx="12" type="sldNum"/>
          </p:nvPr>
        </p:nvSpPr>
        <p:spPr>
          <a:xfrm>
            <a:off x="9320107" y="9040142"/>
            <a:ext cx="3034453" cy="519253"/>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6" name="Shape 196"/>
        <p:cNvGrpSpPr/>
        <p:nvPr/>
      </p:nvGrpSpPr>
      <p:grpSpPr>
        <a:xfrm>
          <a:off x="0" y="0"/>
          <a:ext cx="0" cy="0"/>
          <a:chOff x="0" y="0"/>
          <a:chExt cx="0" cy="0"/>
        </a:xfrm>
      </p:grpSpPr>
      <p:sp>
        <p:nvSpPr>
          <p:cNvPr id="197" name="Google Shape;197;p32"/>
          <p:cNvSpPr txBox="1"/>
          <p:nvPr>
            <p:ph type="title"/>
          </p:nvPr>
        </p:nvSpPr>
        <p:spPr>
          <a:xfrm>
            <a:off x="650240" y="390595"/>
            <a:ext cx="11704320" cy="1625600"/>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9pPr>
          </a:lstStyle>
          <a:p/>
        </p:txBody>
      </p:sp>
      <p:sp>
        <p:nvSpPr>
          <p:cNvPr id="198" name="Google Shape;198;p32"/>
          <p:cNvSpPr txBox="1"/>
          <p:nvPr>
            <p:ph idx="1" type="body"/>
          </p:nvPr>
        </p:nvSpPr>
        <p:spPr>
          <a:xfrm>
            <a:off x="650240" y="2183270"/>
            <a:ext cx="5745920" cy="910079"/>
          </a:xfrm>
          <a:prstGeom prst="rect">
            <a:avLst/>
          </a:prstGeom>
          <a:noFill/>
          <a:ln>
            <a:noFill/>
          </a:ln>
        </p:spPr>
        <p:txBody>
          <a:bodyPr anchorCtr="0" anchor="b" bIns="130025" lIns="130025" spcFirstLastPara="1" rIns="130025" wrap="square" tIns="130025">
            <a:noAutofit/>
          </a:bodyPr>
          <a:lstStyle>
            <a:lvl1pPr indent="-228600" lvl="0" marL="457200" marR="0" algn="l">
              <a:lnSpc>
                <a:spcPct val="100000"/>
              </a:lnSpc>
              <a:spcBef>
                <a:spcPts val="700"/>
              </a:spcBef>
              <a:spcAft>
                <a:spcPts val="0"/>
              </a:spcAft>
              <a:buClr>
                <a:schemeClr val="dk1"/>
              </a:buClr>
              <a:buSzPts val="4600"/>
              <a:buFont typeface="Arial"/>
              <a:buNone/>
              <a:defRPr b="1" i="0" sz="3400" u="none" cap="none" strike="noStrike">
                <a:solidFill>
                  <a:schemeClr val="dk1"/>
                </a:solidFill>
                <a:latin typeface="Calibri"/>
                <a:ea typeface="Calibri"/>
                <a:cs typeface="Calibri"/>
                <a:sym typeface="Calibri"/>
              </a:defRPr>
            </a:lvl1pPr>
            <a:lvl2pPr indent="-228600" lvl="1" marL="914400" marR="0" algn="l">
              <a:lnSpc>
                <a:spcPct val="100000"/>
              </a:lnSpc>
              <a:spcBef>
                <a:spcPts val="600"/>
              </a:spcBef>
              <a:spcAft>
                <a:spcPts val="0"/>
              </a:spcAft>
              <a:buClr>
                <a:schemeClr val="dk1"/>
              </a:buClr>
              <a:buSzPts val="4000"/>
              <a:buFont typeface="Arial"/>
              <a:buNone/>
              <a:defRPr b="1" i="0" sz="2800" u="none" cap="none" strike="noStrike">
                <a:solidFill>
                  <a:schemeClr val="dk1"/>
                </a:solidFill>
                <a:latin typeface="Calibri"/>
                <a:ea typeface="Calibri"/>
                <a:cs typeface="Calibri"/>
                <a:sym typeface="Calibri"/>
              </a:defRPr>
            </a:lvl2pPr>
            <a:lvl3pPr indent="-228600" lvl="2" marL="1371600" marR="0" algn="l">
              <a:lnSpc>
                <a:spcPct val="100000"/>
              </a:lnSpc>
              <a:spcBef>
                <a:spcPts val="500"/>
              </a:spcBef>
              <a:spcAft>
                <a:spcPts val="0"/>
              </a:spcAft>
              <a:buClr>
                <a:schemeClr val="dk1"/>
              </a:buClr>
              <a:buSzPts val="3400"/>
              <a:buFont typeface="Arial"/>
              <a:buNone/>
              <a:defRPr b="1" i="0" sz="2600" u="none" cap="none" strike="noStrike">
                <a:solidFill>
                  <a:schemeClr val="dk1"/>
                </a:solidFill>
                <a:latin typeface="Calibri"/>
                <a:ea typeface="Calibri"/>
                <a:cs typeface="Calibri"/>
                <a:sym typeface="Calibri"/>
              </a:defRPr>
            </a:lvl3pPr>
            <a:lvl4pPr indent="-228600" lvl="3" marL="18288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4pPr>
            <a:lvl5pPr indent="-228600" lvl="4" marL="22860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5pPr>
            <a:lvl6pPr indent="-228600" lvl="5" marL="27432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6pPr>
            <a:lvl7pPr indent="-228600" lvl="6" marL="32004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7pPr>
            <a:lvl8pPr indent="-228600" lvl="7" marL="36576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8pPr>
            <a:lvl9pPr indent="-228600" lvl="8" marL="41148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9pPr>
          </a:lstStyle>
          <a:p/>
        </p:txBody>
      </p:sp>
      <p:sp>
        <p:nvSpPr>
          <p:cNvPr id="199" name="Google Shape;199;p32"/>
          <p:cNvSpPr txBox="1"/>
          <p:nvPr>
            <p:ph idx="2" type="body"/>
          </p:nvPr>
        </p:nvSpPr>
        <p:spPr>
          <a:xfrm>
            <a:off x="650240" y="3093156"/>
            <a:ext cx="5745920" cy="5619627"/>
          </a:xfrm>
          <a:prstGeom prst="rect">
            <a:avLst/>
          </a:prstGeom>
          <a:noFill/>
          <a:ln>
            <a:noFill/>
          </a:ln>
        </p:spPr>
        <p:txBody>
          <a:bodyPr anchorCtr="0" anchor="t" bIns="130025" lIns="130025" spcFirstLastPara="1" rIns="130025" wrap="square" tIns="130025">
            <a:noAutofit/>
          </a:bodyPr>
          <a:lstStyle>
            <a:lvl1pPr indent="-444500" lvl="0" marL="457200" marR="0" algn="l">
              <a:lnSpc>
                <a:spcPct val="10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1pPr>
            <a:lvl2pPr indent="-406400" lvl="1" marL="9144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93700" lvl="2" marL="13716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3pPr>
            <a:lvl4pPr indent="-374650" lvl="3" marL="18288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4pPr>
            <a:lvl5pPr indent="-374650" lvl="4" marL="22860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5pPr>
            <a:lvl6pPr indent="-374650" lvl="5" marL="27432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6pPr>
            <a:lvl7pPr indent="-374650" lvl="6" marL="32004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7pPr>
            <a:lvl8pPr indent="-374650" lvl="7" marL="36576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8pPr>
            <a:lvl9pPr indent="-374650" lvl="8" marL="41148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9pPr>
          </a:lstStyle>
          <a:p/>
        </p:txBody>
      </p:sp>
      <p:sp>
        <p:nvSpPr>
          <p:cNvPr id="200" name="Google Shape;200;p32"/>
          <p:cNvSpPr txBox="1"/>
          <p:nvPr>
            <p:ph idx="3" type="body"/>
          </p:nvPr>
        </p:nvSpPr>
        <p:spPr>
          <a:xfrm>
            <a:off x="6606258" y="2183270"/>
            <a:ext cx="5748480" cy="910079"/>
          </a:xfrm>
          <a:prstGeom prst="rect">
            <a:avLst/>
          </a:prstGeom>
          <a:noFill/>
          <a:ln>
            <a:noFill/>
          </a:ln>
        </p:spPr>
        <p:txBody>
          <a:bodyPr anchorCtr="0" anchor="b" bIns="130025" lIns="130025" spcFirstLastPara="1" rIns="130025" wrap="square" tIns="130025">
            <a:noAutofit/>
          </a:bodyPr>
          <a:lstStyle>
            <a:lvl1pPr indent="-228600" lvl="0" marL="457200" marR="0" algn="l">
              <a:lnSpc>
                <a:spcPct val="100000"/>
              </a:lnSpc>
              <a:spcBef>
                <a:spcPts val="700"/>
              </a:spcBef>
              <a:spcAft>
                <a:spcPts val="0"/>
              </a:spcAft>
              <a:buClr>
                <a:schemeClr val="dk1"/>
              </a:buClr>
              <a:buSzPts val="4600"/>
              <a:buFont typeface="Arial"/>
              <a:buNone/>
              <a:defRPr b="1" i="0" sz="3400" u="none" cap="none" strike="noStrike">
                <a:solidFill>
                  <a:schemeClr val="dk1"/>
                </a:solidFill>
                <a:latin typeface="Calibri"/>
                <a:ea typeface="Calibri"/>
                <a:cs typeface="Calibri"/>
                <a:sym typeface="Calibri"/>
              </a:defRPr>
            </a:lvl1pPr>
            <a:lvl2pPr indent="-228600" lvl="1" marL="914400" marR="0" algn="l">
              <a:lnSpc>
                <a:spcPct val="100000"/>
              </a:lnSpc>
              <a:spcBef>
                <a:spcPts val="600"/>
              </a:spcBef>
              <a:spcAft>
                <a:spcPts val="0"/>
              </a:spcAft>
              <a:buClr>
                <a:schemeClr val="dk1"/>
              </a:buClr>
              <a:buSzPts val="4000"/>
              <a:buFont typeface="Arial"/>
              <a:buNone/>
              <a:defRPr b="1" i="0" sz="2800" u="none" cap="none" strike="noStrike">
                <a:solidFill>
                  <a:schemeClr val="dk1"/>
                </a:solidFill>
                <a:latin typeface="Calibri"/>
                <a:ea typeface="Calibri"/>
                <a:cs typeface="Calibri"/>
                <a:sym typeface="Calibri"/>
              </a:defRPr>
            </a:lvl2pPr>
            <a:lvl3pPr indent="-228600" lvl="2" marL="1371600" marR="0" algn="l">
              <a:lnSpc>
                <a:spcPct val="100000"/>
              </a:lnSpc>
              <a:spcBef>
                <a:spcPts val="500"/>
              </a:spcBef>
              <a:spcAft>
                <a:spcPts val="0"/>
              </a:spcAft>
              <a:buClr>
                <a:schemeClr val="dk1"/>
              </a:buClr>
              <a:buSzPts val="3400"/>
              <a:buFont typeface="Arial"/>
              <a:buNone/>
              <a:defRPr b="1" i="0" sz="2600" u="none" cap="none" strike="noStrike">
                <a:solidFill>
                  <a:schemeClr val="dk1"/>
                </a:solidFill>
                <a:latin typeface="Calibri"/>
                <a:ea typeface="Calibri"/>
                <a:cs typeface="Calibri"/>
                <a:sym typeface="Calibri"/>
              </a:defRPr>
            </a:lvl3pPr>
            <a:lvl4pPr indent="-228600" lvl="3" marL="18288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4pPr>
            <a:lvl5pPr indent="-228600" lvl="4" marL="22860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5pPr>
            <a:lvl6pPr indent="-228600" lvl="5" marL="27432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6pPr>
            <a:lvl7pPr indent="-228600" lvl="6" marL="32004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7pPr>
            <a:lvl8pPr indent="-228600" lvl="7" marL="36576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8pPr>
            <a:lvl9pPr indent="-228600" lvl="8" marL="4114800" marR="0" algn="l">
              <a:lnSpc>
                <a:spcPct val="100000"/>
              </a:lnSpc>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9pPr>
          </a:lstStyle>
          <a:p/>
        </p:txBody>
      </p:sp>
      <p:sp>
        <p:nvSpPr>
          <p:cNvPr id="201" name="Google Shape;201;p32"/>
          <p:cNvSpPr txBox="1"/>
          <p:nvPr>
            <p:ph idx="4" type="body"/>
          </p:nvPr>
        </p:nvSpPr>
        <p:spPr>
          <a:xfrm>
            <a:off x="6606258" y="3093156"/>
            <a:ext cx="5748480" cy="5619627"/>
          </a:xfrm>
          <a:prstGeom prst="rect">
            <a:avLst/>
          </a:prstGeom>
          <a:noFill/>
          <a:ln>
            <a:noFill/>
          </a:ln>
        </p:spPr>
        <p:txBody>
          <a:bodyPr anchorCtr="0" anchor="t" bIns="130025" lIns="130025" spcFirstLastPara="1" rIns="130025" wrap="square" tIns="130025">
            <a:noAutofit/>
          </a:bodyPr>
          <a:lstStyle>
            <a:lvl1pPr indent="-444500" lvl="0" marL="457200" marR="0" algn="l">
              <a:lnSpc>
                <a:spcPct val="10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1pPr>
            <a:lvl2pPr indent="-406400" lvl="1" marL="9144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93700" lvl="2" marL="13716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3pPr>
            <a:lvl4pPr indent="-374650" lvl="3" marL="18288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4pPr>
            <a:lvl5pPr indent="-374650" lvl="4" marL="22860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5pPr>
            <a:lvl6pPr indent="-374650" lvl="5" marL="27432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6pPr>
            <a:lvl7pPr indent="-374650" lvl="6" marL="32004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7pPr>
            <a:lvl8pPr indent="-374650" lvl="7" marL="36576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8pPr>
            <a:lvl9pPr indent="-374650" lvl="8" marL="41148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9pPr>
          </a:lstStyle>
          <a:p/>
        </p:txBody>
      </p:sp>
      <p:sp>
        <p:nvSpPr>
          <p:cNvPr id="202" name="Google Shape;202;p32"/>
          <p:cNvSpPr txBox="1"/>
          <p:nvPr>
            <p:ph idx="10" type="dt"/>
          </p:nvPr>
        </p:nvSpPr>
        <p:spPr>
          <a:xfrm>
            <a:off x="650240" y="9040142"/>
            <a:ext cx="3034453"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98989"/>
              </a:buClr>
              <a:buSzPts val="2000"/>
              <a:buFont typeface="Calibri"/>
              <a:buNone/>
              <a:defRPr b="0" i="0" sz="17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203" name="Google Shape;203;p32"/>
          <p:cNvSpPr txBox="1"/>
          <p:nvPr>
            <p:ph idx="11" type="ftr"/>
          </p:nvPr>
        </p:nvSpPr>
        <p:spPr>
          <a:xfrm>
            <a:off x="4443307" y="9040142"/>
            <a:ext cx="4118187"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204" name="Google Shape;204;p32"/>
          <p:cNvSpPr txBox="1"/>
          <p:nvPr>
            <p:ph idx="12" type="sldNum"/>
          </p:nvPr>
        </p:nvSpPr>
        <p:spPr>
          <a:xfrm>
            <a:off x="9320107" y="9040142"/>
            <a:ext cx="3034453" cy="519253"/>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5" name="Shape 205"/>
        <p:cNvGrpSpPr/>
        <p:nvPr/>
      </p:nvGrpSpPr>
      <p:grpSpPr>
        <a:xfrm>
          <a:off x="0" y="0"/>
          <a:ext cx="0" cy="0"/>
          <a:chOff x="0" y="0"/>
          <a:chExt cx="0" cy="0"/>
        </a:xfrm>
      </p:grpSpPr>
      <p:sp>
        <p:nvSpPr>
          <p:cNvPr id="206" name="Google Shape;206;p33"/>
          <p:cNvSpPr txBox="1"/>
          <p:nvPr>
            <p:ph type="title"/>
          </p:nvPr>
        </p:nvSpPr>
        <p:spPr>
          <a:xfrm>
            <a:off x="650240" y="390595"/>
            <a:ext cx="11704320" cy="1625600"/>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9pPr>
          </a:lstStyle>
          <a:p/>
        </p:txBody>
      </p:sp>
      <p:sp>
        <p:nvSpPr>
          <p:cNvPr id="207" name="Google Shape;207;p33"/>
          <p:cNvSpPr txBox="1"/>
          <p:nvPr>
            <p:ph idx="1" type="body"/>
          </p:nvPr>
        </p:nvSpPr>
        <p:spPr>
          <a:xfrm>
            <a:off x="650240" y="2275840"/>
            <a:ext cx="5743787" cy="6437120"/>
          </a:xfrm>
          <a:prstGeom prst="rect">
            <a:avLst/>
          </a:prstGeom>
          <a:noFill/>
          <a:ln>
            <a:noFill/>
          </a:ln>
        </p:spPr>
        <p:txBody>
          <a:bodyPr anchorCtr="0" anchor="t" bIns="130025" lIns="130025" spcFirstLastPara="1" rIns="130025" wrap="square" tIns="130025">
            <a:noAutofit/>
          </a:bodyPr>
          <a:lstStyle>
            <a:lvl1pPr indent="-482600" lvl="0" marL="457200" marR="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algn="l">
              <a:lnSpc>
                <a:spcPct val="10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208" name="Google Shape;208;p33"/>
          <p:cNvSpPr txBox="1"/>
          <p:nvPr>
            <p:ph idx="2" type="body"/>
          </p:nvPr>
        </p:nvSpPr>
        <p:spPr>
          <a:xfrm>
            <a:off x="6610773" y="2275840"/>
            <a:ext cx="5743787" cy="6437120"/>
          </a:xfrm>
          <a:prstGeom prst="rect">
            <a:avLst/>
          </a:prstGeom>
          <a:noFill/>
          <a:ln>
            <a:noFill/>
          </a:ln>
        </p:spPr>
        <p:txBody>
          <a:bodyPr anchorCtr="0" anchor="t" bIns="130025" lIns="130025" spcFirstLastPara="1" rIns="130025" wrap="square" tIns="130025">
            <a:noAutofit/>
          </a:bodyPr>
          <a:lstStyle>
            <a:lvl1pPr indent="-482600" lvl="0" marL="457200" marR="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algn="l">
              <a:lnSpc>
                <a:spcPct val="10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algn="l">
              <a:lnSpc>
                <a:spcPct val="10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209" name="Google Shape;209;p33"/>
          <p:cNvSpPr txBox="1"/>
          <p:nvPr>
            <p:ph idx="10" type="dt"/>
          </p:nvPr>
        </p:nvSpPr>
        <p:spPr>
          <a:xfrm>
            <a:off x="650240" y="9040142"/>
            <a:ext cx="3034453"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98989"/>
              </a:buClr>
              <a:buSzPts val="2000"/>
              <a:buFont typeface="Calibri"/>
              <a:buNone/>
              <a:defRPr b="0" i="0" sz="17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210" name="Google Shape;210;p33"/>
          <p:cNvSpPr txBox="1"/>
          <p:nvPr>
            <p:ph idx="11" type="ftr"/>
          </p:nvPr>
        </p:nvSpPr>
        <p:spPr>
          <a:xfrm>
            <a:off x="4443307" y="9040142"/>
            <a:ext cx="4118187"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211" name="Google Shape;211;p33"/>
          <p:cNvSpPr txBox="1"/>
          <p:nvPr>
            <p:ph idx="12" type="sldNum"/>
          </p:nvPr>
        </p:nvSpPr>
        <p:spPr>
          <a:xfrm>
            <a:off x="9320107" y="9040142"/>
            <a:ext cx="3034453" cy="519253"/>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2" name="Shape 212"/>
        <p:cNvGrpSpPr/>
        <p:nvPr/>
      </p:nvGrpSpPr>
      <p:grpSpPr>
        <a:xfrm>
          <a:off x="0" y="0"/>
          <a:ext cx="0" cy="0"/>
          <a:chOff x="0" y="0"/>
          <a:chExt cx="0" cy="0"/>
        </a:xfrm>
      </p:grpSpPr>
      <p:sp>
        <p:nvSpPr>
          <p:cNvPr id="213" name="Google Shape;213;p34"/>
          <p:cNvSpPr txBox="1"/>
          <p:nvPr>
            <p:ph type="title"/>
          </p:nvPr>
        </p:nvSpPr>
        <p:spPr>
          <a:xfrm>
            <a:off x="1027288" y="6267591"/>
            <a:ext cx="11054080" cy="1937067"/>
          </a:xfrm>
          <a:prstGeom prst="rect">
            <a:avLst/>
          </a:prstGeom>
          <a:noFill/>
          <a:ln>
            <a:noFill/>
          </a:ln>
        </p:spPr>
        <p:txBody>
          <a:bodyPr anchorCtr="0" anchor="t"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1" i="0" sz="57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9pPr>
          </a:lstStyle>
          <a:p/>
        </p:txBody>
      </p:sp>
      <p:sp>
        <p:nvSpPr>
          <p:cNvPr id="214" name="Google Shape;214;p34"/>
          <p:cNvSpPr txBox="1"/>
          <p:nvPr>
            <p:ph idx="1" type="body"/>
          </p:nvPr>
        </p:nvSpPr>
        <p:spPr>
          <a:xfrm>
            <a:off x="1027288" y="4133992"/>
            <a:ext cx="11054080" cy="2133760"/>
          </a:xfrm>
          <a:prstGeom prst="rect">
            <a:avLst/>
          </a:prstGeom>
          <a:noFill/>
          <a:ln>
            <a:noFill/>
          </a:ln>
        </p:spPr>
        <p:txBody>
          <a:bodyPr anchorCtr="0" anchor="b" bIns="130025" lIns="130025" spcFirstLastPara="1" rIns="130025" wrap="square" tIns="130025">
            <a:noAutofit/>
          </a:bodyPr>
          <a:lstStyle>
            <a:lvl1pPr indent="-228600" lvl="0" marL="457200" marR="0" algn="l">
              <a:lnSpc>
                <a:spcPct val="100000"/>
              </a:lnSpc>
              <a:spcBef>
                <a:spcPts val="600"/>
              </a:spcBef>
              <a:spcAft>
                <a:spcPts val="0"/>
              </a:spcAft>
              <a:buClr>
                <a:srgbClr val="888888"/>
              </a:buClr>
              <a:buSzPts val="4600"/>
              <a:buFont typeface="Arial"/>
              <a:buNone/>
              <a:defRPr b="0" i="0" sz="2800" u="none" cap="none" strike="noStrike">
                <a:solidFill>
                  <a:srgbClr val="888888"/>
                </a:solidFill>
                <a:latin typeface="Calibri"/>
                <a:ea typeface="Calibri"/>
                <a:cs typeface="Calibri"/>
                <a:sym typeface="Calibri"/>
              </a:defRPr>
            </a:lvl1pPr>
            <a:lvl2pPr indent="-228600" lvl="1" marL="914400" marR="0" algn="l">
              <a:lnSpc>
                <a:spcPct val="100000"/>
              </a:lnSpc>
              <a:spcBef>
                <a:spcPts val="500"/>
              </a:spcBef>
              <a:spcAft>
                <a:spcPts val="0"/>
              </a:spcAft>
              <a:buClr>
                <a:srgbClr val="888888"/>
              </a:buClr>
              <a:buSzPts val="4000"/>
              <a:buFont typeface="Arial"/>
              <a:buNone/>
              <a:defRPr b="0" i="0" sz="2600" u="none" cap="none" strike="noStrike">
                <a:solidFill>
                  <a:srgbClr val="888888"/>
                </a:solidFill>
                <a:latin typeface="Calibri"/>
                <a:ea typeface="Calibri"/>
                <a:cs typeface="Calibri"/>
                <a:sym typeface="Calibri"/>
              </a:defRPr>
            </a:lvl2pPr>
            <a:lvl3pPr indent="-228600" lvl="2" marL="1371600" marR="0" algn="l">
              <a:lnSpc>
                <a:spcPct val="100000"/>
              </a:lnSpc>
              <a:spcBef>
                <a:spcPts val="500"/>
              </a:spcBef>
              <a:spcAft>
                <a:spcPts val="0"/>
              </a:spcAft>
              <a:buClr>
                <a:srgbClr val="888888"/>
              </a:buClr>
              <a:buSzPts val="3400"/>
              <a:buFont typeface="Arial"/>
              <a:buNone/>
              <a:defRPr b="0" i="0" sz="2300" u="none" cap="none" strike="noStrike">
                <a:solidFill>
                  <a:srgbClr val="888888"/>
                </a:solidFill>
                <a:latin typeface="Calibri"/>
                <a:ea typeface="Calibri"/>
                <a:cs typeface="Calibri"/>
                <a:sym typeface="Calibri"/>
              </a:defRPr>
            </a:lvl3pPr>
            <a:lvl4pPr indent="-228600" lvl="3" marL="1828800" marR="0" algn="l">
              <a:lnSpc>
                <a:spcPct val="100000"/>
              </a:lnSpc>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4pPr>
            <a:lvl5pPr indent="-228600" lvl="4" marL="2286000" marR="0" algn="l">
              <a:lnSpc>
                <a:spcPct val="100000"/>
              </a:lnSpc>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5pPr>
            <a:lvl6pPr indent="-228600" lvl="5" marL="2743200" marR="0" algn="l">
              <a:lnSpc>
                <a:spcPct val="100000"/>
              </a:lnSpc>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6pPr>
            <a:lvl7pPr indent="-228600" lvl="6" marL="3200400" marR="0" algn="l">
              <a:lnSpc>
                <a:spcPct val="100000"/>
              </a:lnSpc>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7pPr>
            <a:lvl8pPr indent="-228600" lvl="7" marL="3657600" marR="0" algn="l">
              <a:lnSpc>
                <a:spcPct val="100000"/>
              </a:lnSpc>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8pPr>
            <a:lvl9pPr indent="-228600" lvl="8" marL="4114800" marR="0" algn="l">
              <a:lnSpc>
                <a:spcPct val="100000"/>
              </a:lnSpc>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9pPr>
          </a:lstStyle>
          <a:p/>
        </p:txBody>
      </p:sp>
      <p:sp>
        <p:nvSpPr>
          <p:cNvPr id="215" name="Google Shape;215;p34"/>
          <p:cNvSpPr txBox="1"/>
          <p:nvPr>
            <p:ph idx="10" type="dt"/>
          </p:nvPr>
        </p:nvSpPr>
        <p:spPr>
          <a:xfrm>
            <a:off x="650240" y="9040142"/>
            <a:ext cx="3034453"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98989"/>
              </a:buClr>
              <a:buSzPts val="2000"/>
              <a:buFont typeface="Calibri"/>
              <a:buNone/>
              <a:defRPr b="0" i="0" sz="17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216" name="Google Shape;216;p34"/>
          <p:cNvSpPr txBox="1"/>
          <p:nvPr>
            <p:ph idx="11" type="ftr"/>
          </p:nvPr>
        </p:nvSpPr>
        <p:spPr>
          <a:xfrm>
            <a:off x="4443307" y="9040142"/>
            <a:ext cx="4118187"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217" name="Google Shape;217;p34"/>
          <p:cNvSpPr txBox="1"/>
          <p:nvPr>
            <p:ph idx="12" type="sldNum"/>
          </p:nvPr>
        </p:nvSpPr>
        <p:spPr>
          <a:xfrm>
            <a:off x="9320107" y="9040142"/>
            <a:ext cx="3034453" cy="519253"/>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8" name="Shape 218"/>
        <p:cNvGrpSpPr/>
        <p:nvPr/>
      </p:nvGrpSpPr>
      <p:grpSpPr>
        <a:xfrm>
          <a:off x="0" y="0"/>
          <a:ext cx="0" cy="0"/>
          <a:chOff x="0" y="0"/>
          <a:chExt cx="0" cy="0"/>
        </a:xfrm>
      </p:grpSpPr>
      <p:sp>
        <p:nvSpPr>
          <p:cNvPr id="219" name="Google Shape;219;p35"/>
          <p:cNvSpPr txBox="1"/>
          <p:nvPr>
            <p:ph type="title"/>
          </p:nvPr>
        </p:nvSpPr>
        <p:spPr>
          <a:xfrm>
            <a:off x="650240" y="390595"/>
            <a:ext cx="11704320" cy="1625600"/>
          </a:xfrm>
          <a:prstGeom prst="rect">
            <a:avLst/>
          </a:prstGeom>
          <a:noFill/>
          <a:ln>
            <a:noFill/>
          </a:ln>
        </p:spPr>
        <p:txBody>
          <a:bodyPr anchorCtr="0" anchor="ctr" bIns="130025" lIns="130025" spcFirstLastPara="1" rIns="130025" wrap="square" tIns="130025">
            <a:noAutofit/>
          </a:bodyPr>
          <a:lstStyle>
            <a:lvl1pPr lvl="0"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9pPr>
          </a:lstStyle>
          <a:p/>
        </p:txBody>
      </p:sp>
      <p:sp>
        <p:nvSpPr>
          <p:cNvPr id="220" name="Google Shape;220;p35"/>
          <p:cNvSpPr txBox="1"/>
          <p:nvPr>
            <p:ph idx="1" type="body"/>
          </p:nvPr>
        </p:nvSpPr>
        <p:spPr>
          <a:xfrm>
            <a:off x="650240" y="2275840"/>
            <a:ext cx="11704320" cy="6437120"/>
          </a:xfrm>
          <a:prstGeom prst="rect">
            <a:avLst/>
          </a:prstGeom>
          <a:noFill/>
          <a:ln>
            <a:noFill/>
          </a:ln>
        </p:spPr>
        <p:txBody>
          <a:bodyPr anchorCtr="0" anchor="t" bIns="130025" lIns="130025" spcFirstLastPara="1" rIns="130025" wrap="square" tIns="130025">
            <a:noAutofit/>
          </a:bodyPr>
          <a:lstStyle>
            <a:lvl1pPr indent="-520700" lvl="0" marL="457200" marR="0" algn="l">
              <a:lnSpc>
                <a:spcPct val="100000"/>
              </a:lnSpc>
              <a:spcBef>
                <a:spcPts val="9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82600" lvl="1" marL="914400" marR="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2pPr>
            <a:lvl3pPr indent="-444500" lvl="2" marL="1371600" marR="0" algn="l">
              <a:lnSpc>
                <a:spcPct val="10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221" name="Google Shape;221;p35"/>
          <p:cNvSpPr txBox="1"/>
          <p:nvPr>
            <p:ph idx="10" type="dt"/>
          </p:nvPr>
        </p:nvSpPr>
        <p:spPr>
          <a:xfrm>
            <a:off x="650240" y="9040142"/>
            <a:ext cx="3034453"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rgbClr val="898989"/>
              </a:buClr>
              <a:buSzPts val="2000"/>
              <a:buFont typeface="Calibri"/>
              <a:buNone/>
              <a:defRPr b="0" i="0" sz="17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222" name="Google Shape;222;p35"/>
          <p:cNvSpPr txBox="1"/>
          <p:nvPr>
            <p:ph idx="11" type="ftr"/>
          </p:nvPr>
        </p:nvSpPr>
        <p:spPr>
          <a:xfrm>
            <a:off x="4443307" y="9040142"/>
            <a:ext cx="4118187" cy="519253"/>
          </a:xfrm>
          <a:prstGeom prst="rect">
            <a:avLst/>
          </a:prstGeom>
          <a:noFill/>
          <a:ln>
            <a:noFill/>
          </a:ln>
        </p:spPr>
        <p:txBody>
          <a:bodyPr anchorCtr="0" anchor="ctr" bIns="130025" lIns="130025" spcFirstLastPara="1" rIns="130025" wrap="square" tIns="130025">
            <a:noAutofit/>
          </a:bodyPr>
          <a:lstStyle>
            <a:lvl1pPr lvl="0"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223" name="Google Shape;223;p35"/>
          <p:cNvSpPr txBox="1"/>
          <p:nvPr>
            <p:ph idx="12" type="sldNum"/>
          </p:nvPr>
        </p:nvSpPr>
        <p:spPr>
          <a:xfrm>
            <a:off x="9320107" y="9040142"/>
            <a:ext cx="3034453" cy="519253"/>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theme" Target="../theme/theme2.xml"/><Relationship Id="rId10" Type="http://schemas.openxmlformats.org/officeDocument/2006/relationships/slideLayout" Target="../slideLayouts/slideLayout3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94080" y="519290"/>
            <a:ext cx="11216640" cy="1885244"/>
          </a:xfrm>
          <a:prstGeom prst="rect">
            <a:avLst/>
          </a:prstGeom>
          <a:noFill/>
          <a:ln>
            <a:noFill/>
          </a:ln>
        </p:spPr>
        <p:txBody>
          <a:bodyPr anchorCtr="0" anchor="ctr" bIns="130025" lIns="130025" spcFirstLastPara="1" rIns="130025" wrap="square" tIns="130025">
            <a:noAutofit/>
          </a:bodyPr>
          <a:lstStyle>
            <a:lvl1pPr lvl="0" marR="0" rtl="0" algn="l">
              <a:lnSpc>
                <a:spcPct val="9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9pPr>
          </a:lstStyle>
          <a:p/>
        </p:txBody>
      </p:sp>
      <p:sp>
        <p:nvSpPr>
          <p:cNvPr id="86" name="Google Shape;86;p13"/>
          <p:cNvSpPr txBox="1"/>
          <p:nvPr>
            <p:ph idx="1" type="body"/>
          </p:nvPr>
        </p:nvSpPr>
        <p:spPr>
          <a:xfrm>
            <a:off x="894080" y="2596444"/>
            <a:ext cx="11216640" cy="6188570"/>
          </a:xfrm>
          <a:prstGeom prst="rect">
            <a:avLst/>
          </a:prstGeom>
          <a:noFill/>
          <a:ln>
            <a:noFill/>
          </a:ln>
        </p:spPr>
        <p:txBody>
          <a:bodyPr anchorCtr="0" anchor="t" bIns="130025" lIns="130025" spcFirstLastPara="1" rIns="130025" wrap="square" tIns="130025">
            <a:noAutofit/>
          </a:bodyPr>
          <a:lstStyle>
            <a:lvl1pPr indent="-482600" lvl="0" marL="457200" marR="0" rtl="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rtl="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rtl="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894080" y="9040144"/>
            <a:ext cx="2926080" cy="519289"/>
          </a:xfrm>
          <a:prstGeom prst="rect">
            <a:avLst/>
          </a:prstGeom>
          <a:noFill/>
          <a:ln>
            <a:noFill/>
          </a:ln>
        </p:spPr>
        <p:txBody>
          <a:bodyPr anchorCtr="0" anchor="ctr" bIns="130025" lIns="130025" spcFirstLastPara="1" rIns="130025" wrap="square" tIns="130025">
            <a:noAutofit/>
          </a:bodyPr>
          <a:lstStyle>
            <a:lvl1pPr lvl="0" marR="0" rtl="0" algn="l">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307840" y="9040144"/>
            <a:ext cx="4389119" cy="519289"/>
          </a:xfrm>
          <a:prstGeom prst="rect">
            <a:avLst/>
          </a:prstGeom>
          <a:noFill/>
          <a:ln>
            <a:noFill/>
          </a:ln>
        </p:spPr>
        <p:txBody>
          <a:bodyPr anchorCtr="0" anchor="ctr" bIns="130025" lIns="130025" spcFirstLastPara="1" rIns="130025" wrap="square" tIns="130025">
            <a:noAutofit/>
          </a:bodyPr>
          <a:lstStyle>
            <a:lvl1pPr lvl="0" marR="0" rtl="0" algn="ctr">
              <a:lnSpc>
                <a:spcPct val="100000"/>
              </a:lnSpc>
              <a:spcBef>
                <a:spcPts val="0"/>
              </a:spcBef>
              <a:spcAft>
                <a:spcPts val="0"/>
              </a:spcAft>
              <a:buClr>
                <a:srgbClr val="888888"/>
              </a:buClr>
              <a:buSzPts val="2000"/>
              <a:buFont typeface="Calibri"/>
              <a:buNone/>
              <a:defRPr b="0" i="0" sz="1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2000"/>
              <a:buFont typeface="Calibri"/>
              <a:buNone/>
              <a:defRPr b="0" i="0" sz="26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700"/>
              <a:buFont typeface="Calibri"/>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25"/>
          <p:cNvSpPr txBox="1"/>
          <p:nvPr>
            <p:ph type="title"/>
          </p:nvPr>
        </p:nvSpPr>
        <p:spPr>
          <a:xfrm>
            <a:off x="650240" y="390595"/>
            <a:ext cx="11704320" cy="1625600"/>
          </a:xfrm>
          <a:prstGeom prst="rect">
            <a:avLst/>
          </a:prstGeom>
          <a:noFill/>
          <a:ln>
            <a:noFill/>
          </a:ln>
        </p:spPr>
        <p:txBody>
          <a:bodyPr anchorCtr="0" anchor="ctr" bIns="130025" lIns="130025" spcFirstLastPara="1" rIns="130025" wrap="square" tIns="130025">
            <a:noAutofit/>
          </a:bodyPr>
          <a:lstStyle>
            <a:lvl1pPr lvl="0" marR="0" rtl="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9pPr>
          </a:lstStyle>
          <a:p/>
        </p:txBody>
      </p:sp>
      <p:sp>
        <p:nvSpPr>
          <p:cNvPr id="160" name="Google Shape;160;p25"/>
          <p:cNvSpPr txBox="1"/>
          <p:nvPr>
            <p:ph idx="1" type="body"/>
          </p:nvPr>
        </p:nvSpPr>
        <p:spPr>
          <a:xfrm>
            <a:off x="650240" y="2275840"/>
            <a:ext cx="11704320" cy="6437120"/>
          </a:xfrm>
          <a:prstGeom prst="rect">
            <a:avLst/>
          </a:prstGeom>
          <a:noFill/>
          <a:ln>
            <a:noFill/>
          </a:ln>
        </p:spPr>
        <p:txBody>
          <a:bodyPr anchorCtr="0" anchor="t" bIns="130025" lIns="130025" spcFirstLastPara="1" rIns="130025" wrap="square" tIns="130025">
            <a:noAutofit/>
          </a:bodyPr>
          <a:lstStyle>
            <a:lvl1pPr indent="-520700" lvl="0" marL="457200" marR="0" rtl="0" algn="l">
              <a:lnSpc>
                <a:spcPct val="100000"/>
              </a:lnSpc>
              <a:spcBef>
                <a:spcPts val="9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82600" lvl="1" marL="9144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2pPr>
            <a:lvl3pPr indent="-444500" lvl="2" marL="1371600" marR="0" rtl="0" algn="l">
              <a:lnSpc>
                <a:spcPct val="10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161" name="Google Shape;161;p25"/>
          <p:cNvSpPr txBox="1"/>
          <p:nvPr>
            <p:ph idx="10" type="dt"/>
          </p:nvPr>
        </p:nvSpPr>
        <p:spPr>
          <a:xfrm>
            <a:off x="650240" y="9040142"/>
            <a:ext cx="3034453" cy="519253"/>
          </a:xfrm>
          <a:prstGeom prst="rect">
            <a:avLst/>
          </a:prstGeom>
          <a:noFill/>
          <a:ln>
            <a:noFill/>
          </a:ln>
        </p:spPr>
        <p:txBody>
          <a:bodyPr anchorCtr="0" anchor="ctr" bIns="130025" lIns="130025" spcFirstLastPara="1" rIns="130025" wrap="square" tIns="130025">
            <a:noAutofit/>
          </a:bodyPr>
          <a:lstStyle>
            <a:lvl1pPr lvl="0" marR="0" rtl="0" algn="l">
              <a:lnSpc>
                <a:spcPct val="100000"/>
              </a:lnSpc>
              <a:spcBef>
                <a:spcPts val="0"/>
              </a:spcBef>
              <a:spcAft>
                <a:spcPts val="0"/>
              </a:spcAft>
              <a:buClr>
                <a:srgbClr val="898989"/>
              </a:buClr>
              <a:buSzPts val="2000"/>
              <a:buFont typeface="Calibri"/>
              <a:buNone/>
              <a:defRPr b="0" i="0" sz="17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162" name="Google Shape;162;p25"/>
          <p:cNvSpPr txBox="1"/>
          <p:nvPr>
            <p:ph idx="11" type="ftr"/>
          </p:nvPr>
        </p:nvSpPr>
        <p:spPr>
          <a:xfrm>
            <a:off x="4443307" y="9040142"/>
            <a:ext cx="4118187" cy="519253"/>
          </a:xfrm>
          <a:prstGeom prst="rect">
            <a:avLst/>
          </a:prstGeom>
          <a:noFill/>
          <a:ln>
            <a:noFill/>
          </a:ln>
        </p:spPr>
        <p:txBody>
          <a:bodyPr anchorCtr="0" anchor="ctr" bIns="130025" lIns="130025" spcFirstLastPara="1" rIns="130025" wrap="square" tIns="130025">
            <a:noAutofit/>
          </a:bodyPr>
          <a:lstStyle>
            <a:lvl1pPr lvl="0"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2000"/>
              <a:buFont typeface="Calibri"/>
              <a:buNone/>
              <a:defRPr b="0" i="0" sz="3400" u="none" cap="none" strike="noStrike">
                <a:solidFill>
                  <a:schemeClr val="dk1"/>
                </a:solidFill>
                <a:latin typeface="Calibri"/>
                <a:ea typeface="Calibri"/>
                <a:cs typeface="Calibri"/>
                <a:sym typeface="Calibri"/>
              </a:defRPr>
            </a:lvl9pPr>
          </a:lstStyle>
          <a:p/>
        </p:txBody>
      </p:sp>
      <p:sp>
        <p:nvSpPr>
          <p:cNvPr id="163" name="Google Shape;163;p25"/>
          <p:cNvSpPr txBox="1"/>
          <p:nvPr>
            <p:ph idx="12" type="sldNum"/>
          </p:nvPr>
        </p:nvSpPr>
        <p:spPr>
          <a:xfrm>
            <a:off x="9320107" y="9040142"/>
            <a:ext cx="3034453" cy="519253"/>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700"/>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hyperlink" Target="http://www.missionbibleclass.org/" TargetMode="External"/><Relationship Id="rId5" Type="http://schemas.openxmlformats.org/officeDocument/2006/relationships/hyperlink" Target="http://www.missionbibleclass.org/" TargetMode="External"/><Relationship Id="rId6" Type="http://schemas.openxmlformats.org/officeDocument/2006/relationships/image" Target="../media/image13.png"/><Relationship Id="rId7" Type="http://schemas.openxmlformats.org/officeDocument/2006/relationships/hyperlink" Target="https://creativecommons.org/licenses/by-sa/3.0/" TargetMode="External"/><Relationship Id="rId8" Type="http://schemas.openxmlformats.org/officeDocument/2006/relationships/hyperlink" Target="http://www.missionbibleclas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227" name="Shape 227"/>
        <p:cNvGrpSpPr/>
        <p:nvPr/>
      </p:nvGrpSpPr>
      <p:grpSpPr>
        <a:xfrm>
          <a:off x="0" y="0"/>
          <a:ext cx="0" cy="0"/>
          <a:chOff x="0" y="0"/>
          <a:chExt cx="0" cy="0"/>
        </a:xfrm>
      </p:grpSpPr>
      <p:pic>
        <p:nvPicPr>
          <p:cNvPr descr="A cartoon of a person riding a donkey&#10;&#10;AI-generated content may be incorrect." id="228" name="Google Shape;228;p36"/>
          <p:cNvPicPr preferRelativeResize="0"/>
          <p:nvPr/>
        </p:nvPicPr>
        <p:blipFill rotWithShape="1">
          <a:blip r:embed="rId3">
            <a:alphaModFix/>
          </a:blip>
          <a:srcRect b="0" l="0" r="0" t="0"/>
          <a:stretch/>
        </p:blipFill>
        <p:spPr>
          <a:xfrm>
            <a:off x="-102400" y="0"/>
            <a:ext cx="13107200" cy="9830400"/>
          </a:xfrm>
          <a:prstGeom prst="rect">
            <a:avLst/>
          </a:prstGeom>
          <a:noFill/>
          <a:ln>
            <a:noFill/>
          </a:ln>
        </p:spPr>
      </p:pic>
      <p:sp>
        <p:nvSpPr>
          <p:cNvPr id="229" name="Google Shape;229;p36"/>
          <p:cNvSpPr txBox="1"/>
          <p:nvPr>
            <p:ph idx="11" type="ftr"/>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lang="cs-CZ" sz="1400">
                <a:solidFill>
                  <a:schemeClr val="lt1"/>
                </a:solidFill>
              </a:rPr>
              <a:t>missionbibleclass.org</a:t>
            </a:r>
            <a:endParaRPr sz="1400">
              <a:solidFill>
                <a:schemeClr val="lt1"/>
              </a:solidFill>
            </a:endParaRPr>
          </a:p>
        </p:txBody>
      </p:sp>
      <p:sp>
        <p:nvSpPr>
          <p:cNvPr id="230" name="Google Shape;230;p36"/>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lt1"/>
                </a:solidFill>
              </a:rPr>
              <a:t>‹#›</a:t>
            </a:fld>
            <a:endParaRPr sz="14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pic>
        <p:nvPicPr>
          <p:cNvPr descr="A cartoon of a person holding a sword and a donkey&#10;&#10;AI-generated content may be incorrect." id="291" name="Google Shape;291;p45"/>
          <p:cNvPicPr preferRelativeResize="0"/>
          <p:nvPr/>
        </p:nvPicPr>
        <p:blipFill rotWithShape="1">
          <a:blip r:embed="rId3">
            <a:alphaModFix/>
          </a:blip>
          <a:srcRect b="0" l="5510" r="5510" t="0"/>
          <a:stretch/>
        </p:blipFill>
        <p:spPr>
          <a:xfrm>
            <a:off x="0" y="0"/>
            <a:ext cx="13004800" cy="9743748"/>
          </a:xfrm>
          <a:prstGeom prst="rect">
            <a:avLst/>
          </a:prstGeom>
          <a:noFill/>
          <a:ln>
            <a:noFill/>
          </a:ln>
        </p:spPr>
      </p:pic>
      <p:sp>
        <p:nvSpPr>
          <p:cNvPr id="292" name="Google Shape;292;p45"/>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293" name="Google Shape;293;p45"/>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pic>
        <p:nvPicPr>
          <p:cNvPr descr="A person holding a stick and a donkey&#10;&#10;AI-generated content may be incorrect." id="298" name="Google Shape;298;p46"/>
          <p:cNvPicPr preferRelativeResize="0"/>
          <p:nvPr/>
        </p:nvPicPr>
        <p:blipFill rotWithShape="1">
          <a:blip r:embed="rId3">
            <a:alphaModFix/>
          </a:blip>
          <a:srcRect b="0" l="5911" r="5911" t="0"/>
          <a:stretch/>
        </p:blipFill>
        <p:spPr>
          <a:xfrm>
            <a:off x="-1" y="0"/>
            <a:ext cx="13004801" cy="9832417"/>
          </a:xfrm>
          <a:prstGeom prst="rect">
            <a:avLst/>
          </a:prstGeom>
          <a:noFill/>
          <a:ln>
            <a:noFill/>
          </a:ln>
        </p:spPr>
      </p:pic>
      <p:sp>
        <p:nvSpPr>
          <p:cNvPr id="299" name="Google Shape;299;p46"/>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300" name="Google Shape;300;p46"/>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7"/>
          <p:cNvSpPr/>
          <p:nvPr/>
        </p:nvSpPr>
        <p:spPr>
          <a:xfrm>
            <a:off x="6932634" y="1269653"/>
            <a:ext cx="5367740" cy="780288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cs-CZ" sz="1600" u="none" cap="none" strike="noStrike">
                <a:solidFill>
                  <a:srgbClr val="000000"/>
                </a:solidFill>
                <a:latin typeface="Calibri"/>
                <a:ea typeface="Calibri"/>
                <a:cs typeface="Calibri"/>
                <a:sym typeface="Calibri"/>
              </a:rPr>
              <a:t>5. Balaam must have been very surprised when the Lord did answer him! The Lord told Balaam not to take the money from King Balak. He did not want Balaam ever to say bad things about the Israelites. Balaam did not take the money or go with the king’s men.</a:t>
            </a:r>
            <a:endParaRPr sz="2000"/>
          </a:p>
          <a:p>
            <a:pPr indent="0" lvl="0" marL="0" marR="0" rtl="0" algn="l">
              <a:lnSpc>
                <a:spcPct val="100000"/>
              </a:lnSpc>
              <a:spcBef>
                <a:spcPts val="3400"/>
              </a:spcBef>
              <a:spcAft>
                <a:spcPts val="0"/>
              </a:spcAft>
              <a:buClr>
                <a:srgbClr val="000000"/>
              </a:buClr>
              <a:buSzPts val="1600"/>
              <a:buFont typeface="Arial"/>
              <a:buNone/>
            </a:pPr>
            <a:r>
              <a:rPr b="0" i="0" lang="cs-CZ" sz="1600" u="none" cap="none" strike="noStrike">
                <a:solidFill>
                  <a:srgbClr val="000000"/>
                </a:solidFill>
                <a:latin typeface="Calibri"/>
                <a:ea typeface="Calibri"/>
                <a:cs typeface="Calibri"/>
                <a:sym typeface="Calibri"/>
              </a:rPr>
              <a:t>When the king heard about this, he told the men to return to Balaam and offer him even more money. This time, the Lord told Balaam to go with the men. </a:t>
            </a:r>
            <a:endParaRPr sz="2000"/>
          </a:p>
          <a:p>
            <a:pPr indent="0" lvl="0" marL="0" marR="0" rtl="0" algn="l">
              <a:lnSpc>
                <a:spcPct val="100000"/>
              </a:lnSpc>
              <a:spcBef>
                <a:spcPts val="3400"/>
              </a:spcBef>
              <a:spcAft>
                <a:spcPts val="0"/>
              </a:spcAft>
              <a:buClr>
                <a:srgbClr val="000000"/>
              </a:buClr>
              <a:buSzPts val="1600"/>
              <a:buFont typeface="Arial"/>
              <a:buNone/>
            </a:pPr>
            <a:r>
              <a:rPr b="0" i="0" lang="cs-CZ" sz="1600" u="none" cap="none" strike="noStrike">
                <a:solidFill>
                  <a:srgbClr val="000000"/>
                </a:solidFill>
                <a:latin typeface="Calibri"/>
                <a:ea typeface="Calibri"/>
                <a:cs typeface="Calibri"/>
                <a:sym typeface="Calibri"/>
              </a:rPr>
              <a:t>The king’s men thought Balaam would curse the Israelites, but God had a special plan for Balaam. He wanted to show Balaam that the Lord is more awesome than magic or the evil spirits that Balaam said he believed in.</a:t>
            </a:r>
            <a:endParaRPr sz="2000"/>
          </a:p>
          <a:p>
            <a:pPr indent="0" lvl="0" marL="0" marR="0" rtl="0" algn="l">
              <a:lnSpc>
                <a:spcPct val="100000"/>
              </a:lnSpc>
              <a:spcBef>
                <a:spcPts val="3400"/>
              </a:spcBef>
              <a:spcAft>
                <a:spcPts val="0"/>
              </a:spcAft>
              <a:buClr>
                <a:srgbClr val="000000"/>
              </a:buClr>
              <a:buSzPts val="1600"/>
              <a:buFont typeface="Arial"/>
              <a:buNone/>
            </a:pPr>
            <a:r>
              <a:rPr b="0" i="0" lang="cs-CZ" sz="1600" u="none" cap="none" strike="noStrike">
                <a:solidFill>
                  <a:srgbClr val="000000"/>
                </a:solidFill>
                <a:latin typeface="Calibri"/>
                <a:ea typeface="Calibri"/>
                <a:cs typeface="Calibri"/>
                <a:sym typeface="Calibri"/>
              </a:rPr>
              <a:t>6. Balaam saddled his donkey and began riding toward the Israelite camp. As Balaam and his donkey were travelling along, an angel stood in front of the donkey. Balaam could not see the angel, but the donkey could. The donkey walked off the path to avoid running into the angel. Balaam became angry, so he beat the donkey with a stick.</a:t>
            </a:r>
            <a:endParaRPr sz="2000"/>
          </a:p>
          <a:p>
            <a:pPr indent="0" lvl="0" marL="0" marR="0" rtl="0" algn="l">
              <a:lnSpc>
                <a:spcPct val="100000"/>
              </a:lnSpc>
              <a:spcBef>
                <a:spcPts val="3400"/>
              </a:spcBef>
              <a:spcAft>
                <a:spcPts val="3400"/>
              </a:spcAft>
              <a:buClr>
                <a:srgbClr val="000000"/>
              </a:buClr>
              <a:buSzPts val="1600"/>
              <a:buFont typeface="Arial"/>
              <a:buNone/>
            </a:pPr>
            <a:r>
              <a:rPr b="0" i="0" lang="cs-CZ" sz="1600" u="none" cap="none" strike="noStrike">
                <a:solidFill>
                  <a:srgbClr val="000000"/>
                </a:solidFill>
                <a:latin typeface="Calibri"/>
                <a:ea typeface="Calibri"/>
                <a:cs typeface="Calibri"/>
                <a:sym typeface="Calibri"/>
              </a:rPr>
              <a:t>7. After that, Balaam got back on his donkey and started riding again. Balaam’s donkey saw the angel again, but Balaam still could not see it. The angel had a sword in his hand, and the donkey pressed against a wall to escape. Balaam’s foot got caught against the wall and was crushed. He was even angrier at the donkey, so he beat her again.</a:t>
            </a:r>
            <a:endParaRPr sz="2000"/>
          </a:p>
        </p:txBody>
      </p:sp>
      <p:sp>
        <p:nvSpPr>
          <p:cNvPr id="306" name="Google Shape;306;p47"/>
          <p:cNvSpPr txBox="1"/>
          <p:nvPr>
            <p:ph type="title"/>
          </p:nvPr>
        </p:nvSpPr>
        <p:spPr>
          <a:xfrm>
            <a:off x="728960" y="464533"/>
            <a:ext cx="5450667" cy="70314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900"/>
              </a:spcAft>
              <a:buClr>
                <a:schemeClr val="dk1"/>
              </a:buClr>
              <a:buSzPts val="2000"/>
              <a:buFont typeface="Calibri"/>
              <a:buNone/>
            </a:pPr>
            <a:r>
              <a:rPr lang="cs-CZ"/>
              <a:t>Teacher Notes </a:t>
            </a:r>
            <a:r>
              <a:rPr b="1" i="0" lang="cs-CZ" sz="2800" u="none" cap="none" strike="noStrike">
                <a:solidFill>
                  <a:schemeClr val="dk1"/>
                </a:solidFill>
                <a:latin typeface="Calibri"/>
                <a:ea typeface="Calibri"/>
                <a:cs typeface="Calibri"/>
                <a:sym typeface="Calibri"/>
              </a:rPr>
              <a:t>1</a:t>
            </a:r>
            <a:endParaRPr b="1" i="0" sz="2800" u="none" cap="none" strike="noStrike">
              <a:solidFill>
                <a:schemeClr val="dk1"/>
              </a:solidFill>
              <a:latin typeface="Calibri"/>
              <a:ea typeface="Calibri"/>
              <a:cs typeface="Calibri"/>
              <a:sym typeface="Calibri"/>
            </a:endParaRPr>
          </a:p>
        </p:txBody>
      </p:sp>
      <p:sp>
        <p:nvSpPr>
          <p:cNvPr id="307" name="Google Shape;307;p47"/>
          <p:cNvSpPr txBox="1"/>
          <p:nvPr>
            <p:ph idx="2" type="body"/>
          </p:nvPr>
        </p:nvSpPr>
        <p:spPr>
          <a:xfrm>
            <a:off x="704427" y="1269653"/>
            <a:ext cx="5367740" cy="78028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600"/>
              <a:buNone/>
            </a:pPr>
            <a:r>
              <a:rPr lang="cs-CZ" sz="1600"/>
              <a:t>1. Cover: Balaam and His Donkey (Numbers 22-24)</a:t>
            </a:r>
            <a:endParaRPr/>
          </a:p>
          <a:p>
            <a:pPr indent="0" lvl="0" marL="0" rtl="0" algn="l">
              <a:lnSpc>
                <a:spcPct val="100000"/>
              </a:lnSpc>
              <a:spcBef>
                <a:spcPts val="3400"/>
              </a:spcBef>
              <a:spcAft>
                <a:spcPts val="0"/>
              </a:spcAft>
              <a:buClr>
                <a:schemeClr val="dk1"/>
              </a:buClr>
              <a:buSzPts val="1600"/>
              <a:buNone/>
            </a:pPr>
            <a:r>
              <a:rPr lang="cs-CZ" sz="1600"/>
              <a:t>2. The children of Israel were a mighty nation. As they wandered through the wilderness and the desert, many other nations came to fear them. They fought and won many battles. They captured cities and conquered the enemies of God who attacked them. One of the nations that wanted to hurt Israel was known as Moab. When the Moabites saw the great number of people and heard of their victories, they became very worried. The Moabite King was named Balak. He decided to do something about the Israelites.</a:t>
            </a:r>
            <a:endParaRPr/>
          </a:p>
          <a:p>
            <a:pPr indent="0" lvl="0" marL="0" rtl="0" algn="l">
              <a:lnSpc>
                <a:spcPct val="100000"/>
              </a:lnSpc>
              <a:spcBef>
                <a:spcPts val="3400"/>
              </a:spcBef>
              <a:spcAft>
                <a:spcPts val="0"/>
              </a:spcAft>
              <a:buClr>
                <a:schemeClr val="dk1"/>
              </a:buClr>
              <a:buSzPts val="1600"/>
              <a:buNone/>
            </a:pPr>
            <a:r>
              <a:rPr lang="cs-CZ" sz="1600"/>
              <a:t>3. In those days, people believed in magic, evil spirits, and curses. King Balak believed in these things. He knew of a sorcerer named Balaam who cursed people. That meant that he would say bad things and wish for bad things to happen to them. Many people believed that terrible things happened when Balaam cursed anyone.</a:t>
            </a:r>
            <a:endParaRPr/>
          </a:p>
          <a:p>
            <a:pPr indent="0" lvl="0" marL="0" rtl="0" algn="l">
              <a:lnSpc>
                <a:spcPct val="100000"/>
              </a:lnSpc>
              <a:spcBef>
                <a:spcPts val="3400"/>
              </a:spcBef>
              <a:spcAft>
                <a:spcPts val="0"/>
              </a:spcAft>
              <a:buClr>
                <a:schemeClr val="dk1"/>
              </a:buClr>
              <a:buSzPts val="1600"/>
              <a:buNone/>
            </a:pPr>
            <a:r>
              <a:rPr lang="cs-CZ" sz="1600"/>
              <a:t>4. King Balak sent men to ask Balaam to curse God’s people. The king’s men offered Balaam lots of money to come to the Israelite camp and curse them. Balaam wanted the money, so he told the king’s men he would ask the Lord. </a:t>
            </a:r>
            <a:endParaRPr/>
          </a:p>
          <a:p>
            <a:pPr indent="0" lvl="0" marL="0" rtl="0" algn="l">
              <a:lnSpc>
                <a:spcPct val="100000"/>
              </a:lnSpc>
              <a:spcBef>
                <a:spcPts val="1700"/>
              </a:spcBef>
              <a:spcAft>
                <a:spcPts val="3400"/>
              </a:spcAft>
              <a:buClr>
                <a:schemeClr val="dk1"/>
              </a:buClr>
              <a:buSzPts val="1600"/>
              <a:buNone/>
            </a:pPr>
            <a:r>
              <a:rPr lang="cs-CZ" sz="1600"/>
              <a:t>Balaam probably did not believe in the Lord, but he wanted the men to believe that his curses worked. </a:t>
            </a:r>
            <a:endParaRPr/>
          </a:p>
        </p:txBody>
      </p:sp>
      <p:sp>
        <p:nvSpPr>
          <p:cNvPr id="308" name="Google Shape;308;p47"/>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309" name="Google Shape;309;p47"/>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8"/>
          <p:cNvSpPr txBox="1"/>
          <p:nvPr>
            <p:ph type="title"/>
          </p:nvPr>
        </p:nvSpPr>
        <p:spPr>
          <a:xfrm>
            <a:off x="728960" y="464533"/>
            <a:ext cx="5450667" cy="70314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900"/>
              </a:spcAft>
              <a:buClr>
                <a:schemeClr val="dk1"/>
              </a:buClr>
              <a:buSzPts val="2000"/>
              <a:buFont typeface="Calibri"/>
              <a:buNone/>
            </a:pPr>
            <a:r>
              <a:rPr lang="cs-CZ"/>
              <a:t>Teacher Notes </a:t>
            </a:r>
            <a:r>
              <a:rPr b="1" i="0" lang="cs-CZ" sz="2800" u="none" cap="none" strike="noStrike">
                <a:solidFill>
                  <a:schemeClr val="dk1"/>
                </a:solidFill>
                <a:latin typeface="Calibri"/>
                <a:ea typeface="Calibri"/>
                <a:cs typeface="Calibri"/>
                <a:sym typeface="Calibri"/>
              </a:rPr>
              <a:t>2</a:t>
            </a:r>
            <a:endParaRPr b="1" i="0" sz="2800" u="none" cap="none" strike="noStrike">
              <a:solidFill>
                <a:schemeClr val="dk1"/>
              </a:solidFill>
              <a:latin typeface="Calibri"/>
              <a:ea typeface="Calibri"/>
              <a:cs typeface="Calibri"/>
              <a:sym typeface="Calibri"/>
            </a:endParaRPr>
          </a:p>
        </p:txBody>
      </p:sp>
      <p:sp>
        <p:nvSpPr>
          <p:cNvPr id="315" name="Google Shape;315;p48"/>
          <p:cNvSpPr txBox="1"/>
          <p:nvPr>
            <p:ph idx="2" type="body"/>
          </p:nvPr>
        </p:nvSpPr>
        <p:spPr>
          <a:xfrm>
            <a:off x="704427" y="1269653"/>
            <a:ext cx="5365760" cy="78028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600"/>
              <a:buNone/>
            </a:pPr>
            <a:r>
              <a:rPr lang="cs-CZ" sz="1600"/>
              <a:t>8. Then Balaam got back on his donkey and rode on until they reached a narrow place in the road. The angel appeared to the donkey again. This time, there was no room to go anywhere, so the donkey just sat down in the middle of the path. </a:t>
            </a:r>
            <a:endParaRPr/>
          </a:p>
          <a:p>
            <a:pPr indent="0" lvl="0" marL="0" rtl="0" algn="l">
              <a:lnSpc>
                <a:spcPct val="100000"/>
              </a:lnSpc>
              <a:spcBef>
                <a:spcPts val="3400"/>
              </a:spcBef>
              <a:spcAft>
                <a:spcPts val="0"/>
              </a:spcAft>
              <a:buClr>
                <a:schemeClr val="dk1"/>
              </a:buClr>
              <a:buSzPts val="1600"/>
              <a:buNone/>
            </a:pPr>
            <a:r>
              <a:rPr lang="cs-CZ" sz="1600"/>
              <a:t>9. Balaam could not believe it! What was wrong with his donkey? He was just about to hit the donkey again when an amazing thing happened. His donkey began to talk to him!</a:t>
            </a:r>
            <a:endParaRPr/>
          </a:p>
          <a:p>
            <a:pPr indent="0" lvl="0" marL="0" rtl="0" algn="l">
              <a:lnSpc>
                <a:spcPct val="100000"/>
              </a:lnSpc>
              <a:spcBef>
                <a:spcPts val="1700"/>
              </a:spcBef>
              <a:spcAft>
                <a:spcPts val="0"/>
              </a:spcAft>
              <a:buClr>
                <a:schemeClr val="dk1"/>
              </a:buClr>
              <a:buSzPts val="1600"/>
              <a:buNone/>
            </a:pPr>
            <a:r>
              <a:rPr lang="cs-CZ" sz="1600"/>
              <a:t>“What have I done to make you beat me three times?”</a:t>
            </a:r>
            <a:endParaRPr/>
          </a:p>
          <a:p>
            <a:pPr indent="0" lvl="0" marL="0" rtl="0" algn="l">
              <a:lnSpc>
                <a:spcPct val="100000"/>
              </a:lnSpc>
              <a:spcBef>
                <a:spcPts val="3400"/>
              </a:spcBef>
              <a:spcAft>
                <a:spcPts val="0"/>
              </a:spcAft>
              <a:buClr>
                <a:schemeClr val="dk1"/>
              </a:buClr>
              <a:buSzPts val="1600"/>
              <a:buNone/>
            </a:pPr>
            <a:r>
              <a:rPr lang="cs-CZ" sz="1600"/>
              <a:t>10. The angel appeared to Balaam, too, and said, “Why do you keep beating your donkey? If your donkey had not stopped, I would have killed you by now.”</a:t>
            </a:r>
            <a:endParaRPr/>
          </a:p>
          <a:p>
            <a:pPr indent="0" lvl="0" marL="0" rtl="0" algn="l">
              <a:lnSpc>
                <a:spcPct val="100000"/>
              </a:lnSpc>
              <a:spcBef>
                <a:spcPts val="1700"/>
              </a:spcBef>
              <a:spcAft>
                <a:spcPts val="0"/>
              </a:spcAft>
              <a:buClr>
                <a:schemeClr val="dk1"/>
              </a:buClr>
              <a:buSzPts val="1600"/>
              <a:buNone/>
            </a:pPr>
            <a:r>
              <a:rPr lang="cs-CZ" sz="1600"/>
              <a:t>Only God could make a donkey talk, and an angel appeared! Balaam realized that the Lord was angry with him. Now, he would do exactly what the Lord said to do.</a:t>
            </a:r>
            <a:endParaRPr/>
          </a:p>
          <a:p>
            <a:pPr indent="0" lvl="0" marL="0" rtl="0" algn="l">
              <a:lnSpc>
                <a:spcPct val="100000"/>
              </a:lnSpc>
              <a:spcBef>
                <a:spcPts val="3400"/>
              </a:spcBef>
              <a:spcAft>
                <a:spcPts val="0"/>
              </a:spcAft>
              <a:buClr>
                <a:schemeClr val="dk1"/>
              </a:buClr>
              <a:buSzPts val="1600"/>
              <a:buNone/>
            </a:pPr>
            <a:r>
              <a:rPr lang="cs-CZ" sz="1600"/>
              <a:t>11. Balaam did not curse the Israelites when he met King Balak at the Israelite camp. He only said good things about them. He blessed them and talked about how good the Lord was. He did not say one bad thing. He even had altars built so he could worship the Lord. King Balak was angry. This is not what he had planned at all! He wanted Balaam to say bad things but only good things.</a:t>
            </a:r>
            <a:endParaRPr/>
          </a:p>
          <a:p>
            <a:pPr indent="0" lvl="0" marL="0" rtl="0" algn="l">
              <a:lnSpc>
                <a:spcPct val="100000"/>
              </a:lnSpc>
              <a:spcBef>
                <a:spcPts val="1700"/>
              </a:spcBef>
              <a:spcAft>
                <a:spcPts val="0"/>
              </a:spcAft>
              <a:buClr>
                <a:schemeClr val="dk1"/>
              </a:buClr>
              <a:buSzPts val="1600"/>
              <a:buNone/>
            </a:pPr>
            <a:r>
              <a:rPr lang="cs-CZ" sz="1600"/>
              <a:t>King Balak was unhappy, but the Lord was pleased. He loved His people and wanted everyone to say good things about them.</a:t>
            </a:r>
            <a:endParaRPr sz="1600"/>
          </a:p>
          <a:p>
            <a:pPr indent="0" lvl="0" marL="0" rtl="0" algn="l">
              <a:lnSpc>
                <a:spcPct val="100000"/>
              </a:lnSpc>
              <a:spcBef>
                <a:spcPts val="5100"/>
              </a:spcBef>
              <a:spcAft>
                <a:spcPts val="3400"/>
              </a:spcAft>
              <a:buClr>
                <a:schemeClr val="dk1"/>
              </a:buClr>
              <a:buSzPts val="1600"/>
              <a:buFont typeface="Arial"/>
              <a:buNone/>
            </a:pPr>
            <a:r>
              <a:t/>
            </a:r>
            <a:endParaRPr sz="1600"/>
          </a:p>
        </p:txBody>
      </p:sp>
      <p:sp>
        <p:nvSpPr>
          <p:cNvPr id="316" name="Google Shape;316;p48"/>
          <p:cNvSpPr/>
          <p:nvPr/>
        </p:nvSpPr>
        <p:spPr>
          <a:xfrm>
            <a:off x="6725156" y="1269653"/>
            <a:ext cx="5499733" cy="780288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700"/>
              </a:spcBef>
              <a:spcAft>
                <a:spcPts val="170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317" name="Google Shape;317;p48"/>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318" name="Google Shape;318;p48"/>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9"/>
          <p:cNvSpPr/>
          <p:nvPr/>
        </p:nvSpPr>
        <p:spPr>
          <a:xfrm>
            <a:off x="0" y="6746239"/>
            <a:ext cx="13004800" cy="3007573"/>
          </a:xfrm>
          <a:prstGeom prst="rect">
            <a:avLst/>
          </a:prstGeom>
          <a:solidFill>
            <a:schemeClr val="lt2"/>
          </a:solidFill>
          <a:ln>
            <a:noFill/>
          </a:ln>
        </p:spPr>
        <p:txBody>
          <a:bodyPr anchorCtr="0" anchor="ctr" bIns="130025" lIns="130025" spcFirstLastPara="1" rIns="130025" wrap="square" tIns="130025">
            <a:noAutofit/>
          </a:bodyPr>
          <a:lstStyle/>
          <a:p>
            <a:pPr indent="0" lvl="0" marL="0" marR="0" rtl="0" algn="l">
              <a:lnSpc>
                <a:spcPct val="100000"/>
              </a:lnSpc>
              <a:spcBef>
                <a:spcPts val="0"/>
              </a:spcBef>
              <a:spcAft>
                <a:spcPts val="0"/>
              </a:spcAft>
              <a:buClr>
                <a:schemeClr val="dk1"/>
              </a:buClr>
              <a:buSzPts val="2600"/>
              <a:buFont typeface="Calibri"/>
              <a:buNone/>
            </a:pPr>
            <a:r>
              <a:t/>
            </a:r>
            <a:endParaRPr b="0" i="0" sz="2600" u="none" cap="none" strike="noStrike">
              <a:solidFill>
                <a:schemeClr val="dk1"/>
              </a:solidFill>
              <a:latin typeface="Calibri"/>
              <a:ea typeface="Calibri"/>
              <a:cs typeface="Calibri"/>
              <a:sym typeface="Calibri"/>
            </a:endParaRPr>
          </a:p>
        </p:txBody>
      </p:sp>
      <p:grpSp>
        <p:nvGrpSpPr>
          <p:cNvPr id="325" name="Google Shape;325;p49"/>
          <p:cNvGrpSpPr/>
          <p:nvPr/>
        </p:nvGrpSpPr>
        <p:grpSpPr>
          <a:xfrm>
            <a:off x="1007708" y="7176176"/>
            <a:ext cx="11249749" cy="2383219"/>
            <a:chOff x="708545" y="5045749"/>
            <a:chExt cx="7909980" cy="1589575"/>
          </a:xfrm>
        </p:grpSpPr>
        <p:pic>
          <p:nvPicPr>
            <p:cNvPr descr="MBC - 400x400 a little background.png" id="326" name="Google Shape;326;p49"/>
            <p:cNvPicPr preferRelativeResize="0"/>
            <p:nvPr/>
          </p:nvPicPr>
          <p:blipFill rotWithShape="1">
            <a:blip r:embed="rId3">
              <a:alphaModFix/>
            </a:blip>
            <a:srcRect b="0" l="0" r="0" t="0"/>
            <a:stretch/>
          </p:blipFill>
          <p:spPr>
            <a:xfrm>
              <a:off x="708545" y="5045749"/>
              <a:ext cx="1589575" cy="1589575"/>
            </a:xfrm>
            <a:prstGeom prst="rect">
              <a:avLst/>
            </a:prstGeom>
            <a:noFill/>
            <a:ln>
              <a:noFill/>
            </a:ln>
          </p:spPr>
        </p:pic>
        <p:sp>
          <p:nvSpPr>
            <p:cNvPr id="327" name="Google Shape;327;p49"/>
            <p:cNvSpPr txBox="1"/>
            <p:nvPr/>
          </p:nvSpPr>
          <p:spPr>
            <a:xfrm>
              <a:off x="2298125" y="5303520"/>
              <a:ext cx="6320400" cy="985374"/>
            </a:xfrm>
            <a:prstGeom prst="rect">
              <a:avLst/>
            </a:prstGeom>
            <a:noFill/>
            <a:ln>
              <a:noFill/>
            </a:ln>
          </p:spPr>
          <p:txBody>
            <a:bodyPr anchorCtr="0" anchor="t" bIns="130025" lIns="130025" spcFirstLastPara="1" rIns="130025" wrap="square" tIns="130025">
              <a:noAutofit/>
            </a:bodyPr>
            <a:lstStyle/>
            <a:p>
              <a:pPr indent="0" lvl="0" marL="0" marR="0" rtl="0" algn="l">
                <a:lnSpc>
                  <a:spcPct val="100000"/>
                </a:lnSpc>
                <a:spcBef>
                  <a:spcPts val="0"/>
                </a:spcBef>
                <a:spcAft>
                  <a:spcPts val="0"/>
                </a:spcAft>
                <a:buClr>
                  <a:schemeClr val="dk1"/>
                </a:buClr>
                <a:buSzPts val="4300"/>
                <a:buFont typeface="Calibri"/>
                <a:buNone/>
              </a:pPr>
              <a:r>
                <a:rPr b="0" i="0" lang="cs-CZ" sz="2800" u="none" cap="none" strike="noStrike">
                  <a:solidFill>
                    <a:schemeClr val="dk1"/>
                  </a:solidFill>
                  <a:latin typeface="Calibri"/>
                  <a:ea typeface="Calibri"/>
                  <a:cs typeface="Calibri"/>
                  <a:sym typeface="Calibri"/>
                </a:rPr>
                <a:t>Please visit </a:t>
              </a:r>
              <a:r>
                <a:rPr b="0" i="0" lang="cs-CZ" sz="2800" u="sng" cap="none" strike="noStrike">
                  <a:solidFill>
                    <a:schemeClr val="hlink"/>
                  </a:solidFill>
                  <a:latin typeface="Calibri"/>
                  <a:ea typeface="Calibri"/>
                  <a:cs typeface="Calibri"/>
                  <a:sym typeface="Calibri"/>
                  <a:hlinkClick r:id="rId4"/>
                </a:rPr>
                <a:t>www.missionbibleclass.org</a:t>
              </a:r>
              <a:r>
                <a:rPr b="0" i="0" lang="cs-CZ" sz="2800" u="none" cap="none" strike="noStrike">
                  <a:solidFill>
                    <a:schemeClr val="dk1"/>
                  </a:solidFill>
                  <a:latin typeface="Calibri"/>
                  <a:ea typeface="Calibri"/>
                  <a:cs typeface="Calibri"/>
                  <a:sym typeface="Calibri"/>
                </a:rPr>
                <a:t> to find this and many other free resources to help you </a:t>
              </a:r>
              <a:br>
                <a:rPr b="0" i="0" lang="cs-CZ" sz="2800" u="none" cap="none" strike="noStrike">
                  <a:solidFill>
                    <a:schemeClr val="dk1"/>
                  </a:solidFill>
                  <a:latin typeface="Calibri"/>
                  <a:ea typeface="Calibri"/>
                  <a:cs typeface="Calibri"/>
                  <a:sym typeface="Calibri"/>
                </a:rPr>
              </a:br>
              <a:r>
                <a:rPr b="0" i="0" lang="cs-CZ" sz="2800" u="none" cap="none" strike="noStrike">
                  <a:solidFill>
                    <a:schemeClr val="dk1"/>
                  </a:solidFill>
                  <a:latin typeface="Calibri"/>
                  <a:ea typeface="Calibri"/>
                  <a:cs typeface="Calibri"/>
                  <a:sym typeface="Calibri"/>
                </a:rPr>
                <a:t>teach the Bible to children. </a:t>
              </a:r>
              <a:endParaRPr b="0" i="0" sz="2800" u="none" cap="none" strike="noStrike">
                <a:solidFill>
                  <a:schemeClr val="dk1"/>
                </a:solidFill>
                <a:latin typeface="Calibri"/>
                <a:ea typeface="Calibri"/>
                <a:cs typeface="Calibri"/>
                <a:sym typeface="Calibri"/>
              </a:endParaRPr>
            </a:p>
          </p:txBody>
        </p:sp>
      </p:grpSp>
      <p:sp>
        <p:nvSpPr>
          <p:cNvPr id="328" name="Google Shape;328;p49"/>
          <p:cNvSpPr txBox="1"/>
          <p:nvPr>
            <p:ph type="title"/>
          </p:nvPr>
        </p:nvSpPr>
        <p:spPr>
          <a:xfrm>
            <a:off x="894080" y="4558575"/>
            <a:ext cx="11363413" cy="2187520"/>
          </a:xfrm>
          <a:prstGeom prst="rect">
            <a:avLst/>
          </a:prstGeom>
          <a:noFill/>
          <a:ln>
            <a:noFill/>
          </a:ln>
        </p:spPr>
        <p:txBody>
          <a:bodyPr anchorCtr="0" anchor="ctr" bIns="130025" lIns="130025" spcFirstLastPara="1" rIns="130025" wrap="square" tIns="130025">
            <a:normAutofit/>
          </a:bodyPr>
          <a:lstStyle/>
          <a:p>
            <a:pPr indent="0" lvl="0" marL="0" rtl="0" algn="l">
              <a:lnSpc>
                <a:spcPct val="90000"/>
              </a:lnSpc>
              <a:spcBef>
                <a:spcPts val="0"/>
              </a:spcBef>
              <a:spcAft>
                <a:spcPts val="0"/>
              </a:spcAft>
              <a:buSzPts val="2600"/>
              <a:buNone/>
            </a:pPr>
            <a:r>
              <a:rPr lang="cs-CZ" sz="2300">
                <a:latin typeface="Calibri"/>
                <a:ea typeface="Calibri"/>
                <a:cs typeface="Calibri"/>
                <a:sym typeface="Calibri"/>
              </a:rPr>
              <a:t>This visual aid was constructed by Mary Nelson </a:t>
            </a:r>
            <a:r>
              <a:rPr lang="cs-CZ" sz="2300" u="sng">
                <a:solidFill>
                  <a:schemeClr val="hlink"/>
                </a:solidFill>
                <a:latin typeface="Calibri"/>
                <a:ea typeface="Calibri"/>
                <a:cs typeface="Calibri"/>
                <a:sym typeface="Calibri"/>
                <a:hlinkClick r:id="rId5"/>
              </a:rPr>
              <a:t>www.missionbibleclass.org</a:t>
            </a:r>
            <a:r>
              <a:rPr lang="cs-CZ" sz="2300">
                <a:latin typeface="Calibri"/>
                <a:ea typeface="Calibri"/>
                <a:cs typeface="Calibri"/>
                <a:sym typeface="Calibri"/>
              </a:rPr>
              <a:t> </a:t>
            </a:r>
            <a:br>
              <a:rPr lang="cs-CZ" sz="2300">
                <a:latin typeface="Calibri"/>
                <a:ea typeface="Calibri"/>
                <a:cs typeface="Calibri"/>
                <a:sym typeface="Calibri"/>
              </a:rPr>
            </a:br>
            <a:r>
              <a:rPr lang="cs-CZ" sz="2300">
                <a:latin typeface="Calibri"/>
                <a:ea typeface="Calibri"/>
                <a:cs typeface="Calibri"/>
                <a:sym typeface="Calibri"/>
              </a:rPr>
              <a:t>using Ai, ChatGPT, May 2025. </a:t>
            </a:r>
            <a:br>
              <a:rPr lang="cs-CZ" sz="2300">
                <a:latin typeface="Calibri"/>
                <a:ea typeface="Calibri"/>
                <a:cs typeface="Calibri"/>
                <a:sym typeface="Calibri"/>
              </a:rPr>
            </a:br>
            <a:br>
              <a:rPr lang="cs-CZ" sz="2300">
                <a:latin typeface="Calibri"/>
                <a:ea typeface="Calibri"/>
                <a:cs typeface="Calibri"/>
                <a:sym typeface="Calibri"/>
              </a:rPr>
            </a:br>
            <a:r>
              <a:rPr lang="cs-CZ" sz="2300"/>
              <a:t>Text and slideshow compilation by Mary Nelson</a:t>
            </a:r>
            <a:br>
              <a:rPr lang="cs-CZ" sz="2300"/>
            </a:br>
            <a:endParaRPr sz="2300">
              <a:latin typeface="Calibri"/>
              <a:ea typeface="Calibri"/>
              <a:cs typeface="Calibri"/>
              <a:sym typeface="Calibri"/>
            </a:endParaRPr>
          </a:p>
          <a:p>
            <a:pPr indent="0" lvl="0" marL="203200" rtl="0" algn="l">
              <a:lnSpc>
                <a:spcPct val="90000"/>
              </a:lnSpc>
              <a:spcBef>
                <a:spcPts val="0"/>
              </a:spcBef>
              <a:spcAft>
                <a:spcPts val="0"/>
              </a:spcAft>
              <a:buSzPts val="2000"/>
              <a:buNone/>
            </a:pPr>
            <a:r>
              <a:t/>
            </a:r>
            <a:endParaRPr sz="2300">
              <a:highlight>
                <a:srgbClr val="FFFF00"/>
              </a:highlight>
              <a:latin typeface="Calibri"/>
              <a:ea typeface="Calibri"/>
              <a:cs typeface="Calibri"/>
              <a:sym typeface="Calibri"/>
            </a:endParaRPr>
          </a:p>
        </p:txBody>
      </p:sp>
      <p:pic>
        <p:nvPicPr>
          <p:cNvPr id="329" name="Google Shape;329;p49"/>
          <p:cNvPicPr preferRelativeResize="0"/>
          <p:nvPr/>
        </p:nvPicPr>
        <p:blipFill rotWithShape="1">
          <a:blip r:embed="rId6">
            <a:alphaModFix/>
          </a:blip>
          <a:srcRect b="0" l="0" r="0" t="0"/>
          <a:stretch/>
        </p:blipFill>
        <p:spPr>
          <a:xfrm>
            <a:off x="894080" y="1123947"/>
            <a:ext cx="3413760" cy="1194394"/>
          </a:xfrm>
          <a:prstGeom prst="rect">
            <a:avLst/>
          </a:prstGeom>
          <a:noFill/>
          <a:ln>
            <a:noFill/>
          </a:ln>
        </p:spPr>
      </p:pic>
      <p:sp>
        <p:nvSpPr>
          <p:cNvPr id="330" name="Google Shape;330;p49"/>
          <p:cNvSpPr txBox="1"/>
          <p:nvPr/>
        </p:nvSpPr>
        <p:spPr>
          <a:xfrm>
            <a:off x="894080" y="2684948"/>
            <a:ext cx="11030187" cy="1838933"/>
          </a:xfrm>
          <a:prstGeom prst="rect">
            <a:avLst/>
          </a:prstGeom>
          <a:noFill/>
          <a:ln>
            <a:noFill/>
          </a:ln>
        </p:spPr>
        <p:txBody>
          <a:bodyPr anchorCtr="0" anchor="t" bIns="130025" lIns="130025" spcFirstLastPara="1" rIns="130025" wrap="square" tIns="130025">
            <a:spAutoFit/>
          </a:bodyPr>
          <a:lstStyle/>
          <a:p>
            <a:pPr indent="0" lvl="0" marL="0" marR="0" rtl="0" algn="l">
              <a:lnSpc>
                <a:spcPct val="90000"/>
              </a:lnSpc>
              <a:spcBef>
                <a:spcPts val="0"/>
              </a:spcBef>
              <a:spcAft>
                <a:spcPts val="0"/>
              </a:spcAft>
              <a:buClr>
                <a:srgbClr val="000000"/>
              </a:buClr>
              <a:buSzPts val="2300"/>
              <a:buFont typeface="Arial"/>
              <a:buNone/>
            </a:pPr>
            <a:r>
              <a:rPr b="0" i="0" lang="cs-CZ" sz="2300" u="none" cap="none" strike="noStrike">
                <a:solidFill>
                  <a:srgbClr val="000000"/>
                </a:solidFill>
                <a:latin typeface="Calibri"/>
                <a:ea typeface="Calibri"/>
                <a:cs typeface="Calibri"/>
                <a:sym typeface="Calibri"/>
              </a:rPr>
              <a:t>Attribution-ShareAlike 3.0 Unported (CC BY-SA 3.0) </a:t>
            </a:r>
            <a:r>
              <a:rPr b="0" i="0" lang="cs-CZ" sz="2300" u="sng" cap="none" strike="noStrike">
                <a:solidFill>
                  <a:schemeClr val="hlink"/>
                </a:solidFill>
                <a:latin typeface="Calibri"/>
                <a:ea typeface="Calibri"/>
                <a:cs typeface="Calibri"/>
                <a:sym typeface="Calibri"/>
                <a:hlinkClick r:id="rId7"/>
              </a:rPr>
              <a:t>https://creativecommons.org/licenses/by-sa/3.0/</a:t>
            </a:r>
            <a:r>
              <a:rPr b="0" i="0" lang="cs-CZ" sz="2300" u="none" cap="none" strike="noStrike">
                <a:solidFill>
                  <a:srgbClr val="000000"/>
                </a:solidFill>
                <a:latin typeface="Calibri"/>
                <a:ea typeface="Calibri"/>
                <a:cs typeface="Calibri"/>
                <a:sym typeface="Calibri"/>
              </a:rPr>
              <a:t> </a:t>
            </a:r>
            <a:endParaRPr b="0" i="0" sz="23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300"/>
              <a:buFont typeface="Arial"/>
              <a:buNone/>
            </a:pPr>
            <a:r>
              <a:rPr b="0" i="0" lang="cs-CZ" sz="2300" u="none" cap="none" strike="noStrike">
                <a:solidFill>
                  <a:srgbClr val="000000"/>
                </a:solidFill>
                <a:latin typeface="Calibri"/>
                <a:ea typeface="Calibri"/>
                <a:cs typeface="Calibri"/>
                <a:sym typeface="Calibri"/>
              </a:rPr>
              <a:t>User may reproduce it without permissions.</a:t>
            </a:r>
            <a:endParaRPr b="0" i="0" sz="20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300"/>
              <a:buFont typeface="Arial"/>
              <a:buNone/>
            </a:pPr>
            <a:r>
              <a:t/>
            </a:r>
            <a:endParaRPr b="0" i="0" sz="23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300"/>
              <a:buFont typeface="Arial"/>
              <a:buNone/>
            </a:pPr>
            <a:r>
              <a:rPr b="1" i="0" lang="cs-CZ" sz="2300" u="none" cap="none" strike="noStrike">
                <a:solidFill>
                  <a:srgbClr val="000000"/>
                </a:solidFill>
                <a:latin typeface="Calibri"/>
                <a:ea typeface="Calibri"/>
                <a:cs typeface="Calibri"/>
                <a:sym typeface="Calibri"/>
              </a:rPr>
              <a:t>DOWNLOAD THIS SLIDESHOW FROM </a:t>
            </a:r>
            <a:r>
              <a:rPr b="1" i="0" lang="cs-CZ" sz="2300" u="sng" cap="none" strike="noStrike">
                <a:solidFill>
                  <a:schemeClr val="hlink"/>
                </a:solidFill>
                <a:latin typeface="Calibri"/>
                <a:ea typeface="Calibri"/>
                <a:cs typeface="Calibri"/>
                <a:sym typeface="Calibri"/>
                <a:hlinkClick r:id="rId8"/>
              </a:rPr>
              <a:t>www.missionbibleclass.org</a:t>
            </a:r>
            <a:r>
              <a:rPr b="1" i="0" lang="cs-CZ" sz="2300" u="none" cap="none" strike="noStrike">
                <a:solidFill>
                  <a:srgbClr val="000000"/>
                </a:solidFill>
                <a:latin typeface="Calibri"/>
                <a:ea typeface="Calibri"/>
                <a:cs typeface="Calibri"/>
                <a:sym typeface="Calibri"/>
              </a:rPr>
              <a:t> </a:t>
            </a:r>
            <a:endParaRPr b="1" i="0" sz="2300" u="none" cap="none" strike="noStrike">
              <a:solidFill>
                <a:srgbClr val="000000"/>
              </a:solidFill>
              <a:latin typeface="Calibri"/>
              <a:ea typeface="Calibri"/>
              <a:cs typeface="Calibri"/>
              <a:sym typeface="Calibri"/>
            </a:endParaRPr>
          </a:p>
        </p:txBody>
      </p:sp>
      <p:sp>
        <p:nvSpPr>
          <p:cNvPr id="331" name="Google Shape;331;p49"/>
          <p:cNvSpPr txBox="1"/>
          <p:nvPr>
            <p:ph idx="4294967295" type="ftr"/>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lang="cs-CZ" sz="1400">
                <a:solidFill>
                  <a:schemeClr val="dk1"/>
                </a:solidFill>
              </a:rPr>
              <a:t>missionbibleclass.org   Balaam and His Donkey</a:t>
            </a:r>
            <a:endParaRPr sz="1400">
              <a:solidFill>
                <a:schemeClr val="dk1"/>
              </a:solidFill>
            </a:endParaRPr>
          </a:p>
        </p:txBody>
      </p:sp>
      <p:sp>
        <p:nvSpPr>
          <p:cNvPr id="332" name="Google Shape;332;p49"/>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pic>
        <p:nvPicPr>
          <p:cNvPr descr="A dirt road through a green field&#10;&#10;AI-generated content may be incorrect." id="235" name="Google Shape;235;p37"/>
          <p:cNvPicPr preferRelativeResize="0"/>
          <p:nvPr/>
        </p:nvPicPr>
        <p:blipFill rotWithShape="1">
          <a:blip r:embed="rId3">
            <a:alphaModFix/>
          </a:blip>
          <a:srcRect b="0" l="0" r="0" t="0"/>
          <a:stretch/>
        </p:blipFill>
        <p:spPr>
          <a:xfrm>
            <a:off x="0" y="0"/>
            <a:ext cx="13004800" cy="9753600"/>
          </a:xfrm>
          <a:prstGeom prst="rect">
            <a:avLst/>
          </a:prstGeom>
          <a:noFill/>
          <a:ln>
            <a:noFill/>
          </a:ln>
        </p:spPr>
      </p:pic>
      <p:sp>
        <p:nvSpPr>
          <p:cNvPr id="236" name="Google Shape;236;p37"/>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237" name="Google Shape;237;p37"/>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pic>
        <p:nvPicPr>
          <p:cNvPr descr="A person wearing a crown and cape&#10;&#10;AI-generated content may be incorrect." id="242" name="Google Shape;242;p38"/>
          <p:cNvPicPr preferRelativeResize="0"/>
          <p:nvPr/>
        </p:nvPicPr>
        <p:blipFill rotWithShape="1">
          <a:blip r:embed="rId3">
            <a:alphaModFix/>
          </a:blip>
          <a:srcRect b="4900" l="0" r="0" t="0"/>
          <a:stretch/>
        </p:blipFill>
        <p:spPr>
          <a:xfrm>
            <a:off x="39388" y="0"/>
            <a:ext cx="12965412" cy="9753600"/>
          </a:xfrm>
          <a:prstGeom prst="rect">
            <a:avLst/>
          </a:prstGeom>
          <a:noFill/>
          <a:ln>
            <a:noFill/>
          </a:ln>
        </p:spPr>
      </p:pic>
      <p:sp>
        <p:nvSpPr>
          <p:cNvPr id="243" name="Google Shape;243;p38"/>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244" name="Google Shape;244;p38"/>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pic>
        <p:nvPicPr>
          <p:cNvPr descr="A person with a beard and a blue robe holding a staff&#10;&#10;AI-generated content may be incorrect." id="249" name="Google Shape;249;p39"/>
          <p:cNvPicPr preferRelativeResize="0"/>
          <p:nvPr/>
        </p:nvPicPr>
        <p:blipFill rotWithShape="1">
          <a:blip r:embed="rId3">
            <a:alphaModFix/>
          </a:blip>
          <a:srcRect b="0" l="5556" r="5555" t="0"/>
          <a:stretch/>
        </p:blipFill>
        <p:spPr>
          <a:xfrm>
            <a:off x="0" y="0"/>
            <a:ext cx="13004800" cy="9753600"/>
          </a:xfrm>
          <a:prstGeom prst="rect">
            <a:avLst/>
          </a:prstGeom>
          <a:noFill/>
          <a:ln>
            <a:noFill/>
          </a:ln>
        </p:spPr>
      </p:pic>
      <p:sp>
        <p:nvSpPr>
          <p:cNvPr id="250" name="Google Shape;250;p39"/>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251" name="Google Shape;251;p39"/>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 name="Shape 255"/>
        <p:cNvGrpSpPr/>
        <p:nvPr/>
      </p:nvGrpSpPr>
      <p:grpSpPr>
        <a:xfrm>
          <a:off x="0" y="0"/>
          <a:ext cx="0" cy="0"/>
          <a:chOff x="0" y="0"/>
          <a:chExt cx="0" cy="0"/>
        </a:xfrm>
      </p:grpSpPr>
      <p:pic>
        <p:nvPicPr>
          <p:cNvPr descr="A cartoon of a person with a beard&#10;&#10;AI-generated content may be incorrect." id="256" name="Google Shape;256;p40"/>
          <p:cNvPicPr preferRelativeResize="0"/>
          <p:nvPr/>
        </p:nvPicPr>
        <p:blipFill rotWithShape="1">
          <a:blip r:embed="rId3">
            <a:alphaModFix/>
          </a:blip>
          <a:srcRect b="0" l="3644" r="6818" t="0"/>
          <a:stretch/>
        </p:blipFill>
        <p:spPr>
          <a:xfrm>
            <a:off x="-1" y="0"/>
            <a:ext cx="13099706" cy="9753600"/>
          </a:xfrm>
          <a:prstGeom prst="rect">
            <a:avLst/>
          </a:prstGeom>
          <a:noFill/>
          <a:ln>
            <a:noFill/>
          </a:ln>
        </p:spPr>
      </p:pic>
      <p:sp>
        <p:nvSpPr>
          <p:cNvPr id="257" name="Google Shape;257;p40"/>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258" name="Google Shape;258;p40"/>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pic>
        <p:nvPicPr>
          <p:cNvPr descr="A person riding a donkey&#10;&#10;AI-generated content may be incorrect." id="263" name="Google Shape;263;p41"/>
          <p:cNvPicPr preferRelativeResize="0"/>
          <p:nvPr/>
        </p:nvPicPr>
        <p:blipFill rotWithShape="1">
          <a:blip r:embed="rId3">
            <a:alphaModFix/>
          </a:blip>
          <a:srcRect b="0" l="7669" r="16699" t="0"/>
          <a:stretch/>
        </p:blipFill>
        <p:spPr>
          <a:xfrm>
            <a:off x="0" y="0"/>
            <a:ext cx="13004801" cy="9753600"/>
          </a:xfrm>
          <a:prstGeom prst="rect">
            <a:avLst/>
          </a:prstGeom>
          <a:noFill/>
          <a:ln>
            <a:noFill/>
          </a:ln>
        </p:spPr>
      </p:pic>
      <p:sp>
        <p:nvSpPr>
          <p:cNvPr id="264" name="Google Shape;264;p41"/>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265" name="Google Shape;265;p41"/>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pic>
        <p:nvPicPr>
          <p:cNvPr descr="A person riding a donkey&#10;&#10;AI-generated content may be incorrect." id="270" name="Google Shape;270;p42"/>
          <p:cNvPicPr preferRelativeResize="0"/>
          <p:nvPr/>
        </p:nvPicPr>
        <p:blipFill rotWithShape="1">
          <a:blip r:embed="rId3">
            <a:alphaModFix/>
          </a:blip>
          <a:srcRect b="38788" l="0" r="0" t="3709"/>
          <a:stretch/>
        </p:blipFill>
        <p:spPr>
          <a:xfrm>
            <a:off x="-71162" y="-81260"/>
            <a:ext cx="13075961" cy="9834860"/>
          </a:xfrm>
          <a:prstGeom prst="rect">
            <a:avLst/>
          </a:prstGeom>
          <a:noFill/>
          <a:ln>
            <a:noFill/>
          </a:ln>
        </p:spPr>
      </p:pic>
      <p:sp>
        <p:nvSpPr>
          <p:cNvPr id="271" name="Google Shape;271;p42"/>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272" name="Google Shape;272;p42"/>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pic>
        <p:nvPicPr>
          <p:cNvPr descr="A cartoon of a person riding a donkey&#10;&#10;AI-generated content may be incorrect." id="277" name="Google Shape;277;p43"/>
          <p:cNvPicPr preferRelativeResize="0"/>
          <p:nvPr/>
        </p:nvPicPr>
        <p:blipFill rotWithShape="1">
          <a:blip r:embed="rId3">
            <a:alphaModFix/>
          </a:blip>
          <a:srcRect b="0" l="5556" r="5555" t="0"/>
          <a:stretch/>
        </p:blipFill>
        <p:spPr>
          <a:xfrm>
            <a:off x="0" y="0"/>
            <a:ext cx="13004800" cy="9753600"/>
          </a:xfrm>
          <a:prstGeom prst="rect">
            <a:avLst/>
          </a:prstGeom>
          <a:noFill/>
          <a:ln>
            <a:noFill/>
          </a:ln>
        </p:spPr>
      </p:pic>
      <p:sp>
        <p:nvSpPr>
          <p:cNvPr id="278" name="Google Shape;278;p43"/>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279" name="Google Shape;279;p43"/>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pic>
        <p:nvPicPr>
          <p:cNvPr descr="A cartoon of a donkey sitting on a dirt path&#10;&#10;AI-generated content may be incorrect." id="284" name="Google Shape;284;p44"/>
          <p:cNvPicPr preferRelativeResize="0"/>
          <p:nvPr/>
        </p:nvPicPr>
        <p:blipFill rotWithShape="1">
          <a:blip r:embed="rId3">
            <a:alphaModFix/>
          </a:blip>
          <a:srcRect b="0" l="5556" r="5555" t="0"/>
          <a:stretch/>
        </p:blipFill>
        <p:spPr>
          <a:xfrm>
            <a:off x="0" y="0"/>
            <a:ext cx="13004800" cy="9753600"/>
          </a:xfrm>
          <a:prstGeom prst="rect">
            <a:avLst/>
          </a:prstGeom>
          <a:noFill/>
          <a:ln>
            <a:noFill/>
          </a:ln>
        </p:spPr>
      </p:pic>
      <p:sp>
        <p:nvSpPr>
          <p:cNvPr id="285" name="Google Shape;285;p44"/>
          <p:cNvSpPr txBox="1"/>
          <p:nvPr/>
        </p:nvSpPr>
        <p:spPr>
          <a:xfrm>
            <a:off x="4443307" y="9040142"/>
            <a:ext cx="7456853"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95B973"/>
              </a:buClr>
              <a:buSzPts val="2000"/>
              <a:buFont typeface="Calibri"/>
              <a:buNone/>
            </a:pPr>
            <a:r>
              <a:rPr b="0" i="0" lang="cs-CZ" sz="1400" u="none" cap="none" strike="noStrike">
                <a:solidFill>
                  <a:schemeClr val="dk1"/>
                </a:solidFill>
                <a:latin typeface="Calibri"/>
                <a:ea typeface="Calibri"/>
                <a:cs typeface="Calibri"/>
                <a:sym typeface="Calibri"/>
              </a:rPr>
              <a:t>missionbibleclass.org   Balaam and His Donkey</a:t>
            </a:r>
            <a:endParaRPr b="0" i="0" sz="1400" u="none" cap="none" strike="noStrike">
              <a:solidFill>
                <a:schemeClr val="dk1"/>
              </a:solidFill>
              <a:latin typeface="Calibri"/>
              <a:ea typeface="Calibri"/>
              <a:cs typeface="Calibri"/>
              <a:sym typeface="Calibri"/>
            </a:endParaRPr>
          </a:p>
        </p:txBody>
      </p:sp>
      <p:sp>
        <p:nvSpPr>
          <p:cNvPr id="286" name="Google Shape;286;p44"/>
          <p:cNvSpPr txBox="1"/>
          <p:nvPr>
            <p:ph idx="12" type="sldNum"/>
          </p:nvPr>
        </p:nvSpPr>
        <p:spPr>
          <a:xfrm>
            <a:off x="11900261" y="9040142"/>
            <a:ext cx="630613" cy="519253"/>
          </a:xfrm>
          <a:prstGeom prst="rect">
            <a:avLst/>
          </a:prstGeom>
          <a:noFill/>
          <a:ln>
            <a:noFill/>
          </a:ln>
        </p:spPr>
        <p:txBody>
          <a:bodyPr anchorCtr="0" anchor="ctr" bIns="65000" lIns="130025" spcFirstLastPara="1" rIns="130025" wrap="square" tIns="65000">
            <a:noAutofit/>
          </a:bodyPr>
          <a:lstStyle/>
          <a:p>
            <a:pPr indent="0" lvl="0" marL="0" rtl="0" algn="r">
              <a:lnSpc>
                <a:spcPct val="100000"/>
              </a:lnSpc>
              <a:spcBef>
                <a:spcPts val="0"/>
              </a:spcBef>
              <a:spcAft>
                <a:spcPts val="0"/>
              </a:spcAft>
              <a:buSzPts val="1700"/>
              <a:buNone/>
            </a:pPr>
            <a:fld id="{00000000-1234-1234-1234-123412341234}" type="slidenum">
              <a:rPr lang="cs-CZ" sz="1400">
                <a:solidFill>
                  <a:schemeClr val="dk1"/>
                </a:solidFill>
              </a:rPr>
              <a:t>‹#›</a:t>
            </a:fld>
            <a:endParaRPr sz="14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