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7" r:id="rId3"/>
    <p:sldMasterId id="214748366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8289f5a943_0_18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1200"/>
              </a:spcAft>
              <a:buClr>
                <a:schemeClr val="dk1"/>
              </a:buClr>
              <a:buSzPts val="1100"/>
              <a:buFont typeface="Arial"/>
              <a:buNone/>
            </a:pPr>
            <a:r>
              <a:rPr lang="en-US" sz="1100">
                <a:solidFill>
                  <a:schemeClr val="dk1"/>
                </a:solidFill>
                <a:latin typeface="Calibri"/>
                <a:ea typeface="Calibri"/>
                <a:cs typeface="Calibri"/>
                <a:sym typeface="Calibri"/>
              </a:rPr>
              <a:t>1. Cover: Jesus Washes the Disciples’ Feet (John 13:1-20, 31-35)</a:t>
            </a:r>
            <a:endParaRPr sz="1100">
              <a:latin typeface="Calibri"/>
              <a:ea typeface="Calibri"/>
              <a:cs typeface="Calibri"/>
              <a:sym typeface="Calibri"/>
            </a:endParaRPr>
          </a:p>
        </p:txBody>
      </p:sp>
      <p:sp>
        <p:nvSpPr>
          <p:cNvPr id="140" name="Google Shape;140;g8289f5a943_0_18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5530426eed_1_0:notes"/>
          <p:cNvSpPr/>
          <p:nvPr>
            <p:ph idx="2" type="sldImg"/>
          </p:nvPr>
        </p:nvSpPr>
        <p:spPr>
          <a:xfrm>
            <a:off x="-14226833" y="-11796713"/>
            <a:ext cx="16655400" cy="12492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6" name="Google Shape;226;g25530426eed_1_0:notes"/>
          <p:cNvSpPr txBox="1"/>
          <p:nvPr>
            <p:ph idx="1" type="body"/>
          </p:nvPr>
        </p:nvSpPr>
        <p:spPr>
          <a:xfrm>
            <a:off x="685800" y="4343400"/>
            <a:ext cx="5484900" cy="41133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3529ad244a7_1_0:notes"/>
          <p:cNvSpPr/>
          <p:nvPr>
            <p:ph idx="2" type="sldImg"/>
          </p:nvPr>
        </p:nvSpPr>
        <p:spPr>
          <a:xfrm>
            <a:off x="-14226833" y="-11796713"/>
            <a:ext cx="16655400" cy="12492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5" name="Google Shape;235;g3529ad244a7_1_0:notes"/>
          <p:cNvSpPr txBox="1"/>
          <p:nvPr>
            <p:ph idx="1" type="body"/>
          </p:nvPr>
        </p:nvSpPr>
        <p:spPr>
          <a:xfrm>
            <a:off x="685800" y="4343400"/>
            <a:ext cx="5484900" cy="41133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109054f3aea_2_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44" name="Google Shape;244;g109054f3aea_2_58:notes"/>
          <p:cNvSpPr txBox="1"/>
          <p:nvPr>
            <p:ph idx="1" type="body"/>
          </p:nvPr>
        </p:nvSpPr>
        <p:spPr>
          <a:xfrm>
            <a:off x="685800" y="4343400"/>
            <a:ext cx="5486400" cy="4114800"/>
          </a:xfrm>
          <a:prstGeom prst="rect">
            <a:avLst/>
          </a:prstGeom>
          <a:noFill/>
          <a:ln>
            <a:noFill/>
          </a:ln>
        </p:spPr>
        <p:txBody>
          <a:bodyPr anchorCtr="0" anchor="t" bIns="91675" lIns="91675" spcFirstLastPara="1" rIns="91675" wrap="square" tIns="91675">
            <a:noAutofit/>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dk1"/>
              </a:solidFill>
              <a:latin typeface="Arial"/>
              <a:ea typeface="Arial"/>
              <a:cs typeface="Arial"/>
              <a:sym typeface="Arial"/>
            </a:endParaRPr>
          </a:p>
        </p:txBody>
      </p:sp>
      <p:sp>
        <p:nvSpPr>
          <p:cNvPr id="245" name="Google Shape;245;g109054f3aea_2_58:notes"/>
          <p:cNvSpPr txBox="1"/>
          <p:nvPr>
            <p:ph idx="12" type="sldNum"/>
          </p:nvPr>
        </p:nvSpPr>
        <p:spPr>
          <a:xfrm>
            <a:off x="0" y="0"/>
            <a:ext cx="3000000" cy="3000000"/>
          </a:xfrm>
          <a:prstGeom prst="rect">
            <a:avLst/>
          </a:prstGeom>
          <a:noFill/>
          <a:ln>
            <a:noFill/>
          </a:ln>
        </p:spPr>
        <p:txBody>
          <a:bodyPr anchorCtr="0" anchor="t" bIns="45850" lIns="91675" spcFirstLastPara="1" rIns="91675" wrap="square" tIns="45850">
            <a:noAutofit/>
          </a:bodyPr>
          <a:lstStyle/>
          <a:p>
            <a:pPr indent="0" lvl="0" marL="0" marR="0" rtl="0" algn="l">
              <a:lnSpc>
                <a:spcPct val="100000"/>
              </a:lnSpc>
              <a:spcBef>
                <a:spcPts val="0"/>
              </a:spcBef>
              <a:spcAft>
                <a:spcPts val="0"/>
              </a:spcAft>
              <a:buClr>
                <a:schemeClr val="dk1"/>
              </a:buClr>
              <a:buSzPts val="1400"/>
              <a:buFont typeface="Calibri"/>
              <a:buNone/>
            </a:pPr>
            <a:fld id="{00000000-1234-1234-1234-123412341234}" type="slidenum">
              <a:rPr b="0" i="0" lang="en-US" sz="1400" u="none" cap="none" strike="noStrike">
                <a:solidFill>
                  <a:schemeClr val="dk1"/>
                </a:solidFill>
                <a:latin typeface="Calibri"/>
                <a:ea typeface="Calibri"/>
                <a:cs typeface="Calibri"/>
                <a:sym typeface="Calibri"/>
              </a:rPr>
              <a:t>‹#›</a:t>
            </a:fld>
            <a:endParaRPr b="0" i="0" sz="14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552d7bf347_0_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552d7bf347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Clr>
                <a:schemeClr val="dk1"/>
              </a:buClr>
              <a:buSzPts val="1100"/>
              <a:buFont typeface="Arial"/>
              <a:buNone/>
            </a:pPr>
            <a:r>
              <a:rPr lang="en-US">
                <a:solidFill>
                  <a:schemeClr val="dk1"/>
                </a:solidFill>
                <a:latin typeface="Calibri"/>
                <a:ea typeface="Calibri"/>
                <a:cs typeface="Calibri"/>
                <a:sym typeface="Calibri"/>
              </a:rPr>
              <a:t>2. Jesus had been teaching people but knew it was almost time to leave the earth. He gathered His closest followers to share a meal together.</a:t>
            </a:r>
            <a:endParaRPr>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552d7bf347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552d7bf347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3. Like we do today, the food was gathered, and the dishes were laid out. It was time to eat, but there was a problem.</a:t>
            </a:r>
            <a:endParaRPr>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US">
                <a:solidFill>
                  <a:schemeClr val="dk1"/>
                </a:solidFill>
                <a:latin typeface="Calibri"/>
                <a:ea typeface="Calibri"/>
                <a:cs typeface="Calibri"/>
                <a:sym typeface="Calibri"/>
              </a:rPr>
              <a:t>The dishes were clean, and the cups were clean. The problem was that there was still something that was not clean. In those times, there was something else that should be cleaned before anyone else began to eat. Can you guess what else needed to be cleaned?</a:t>
            </a:r>
            <a:endParaRPr>
              <a:solidFill>
                <a:schemeClr val="dk1"/>
              </a:solidFill>
              <a:latin typeface="Calibri"/>
              <a:ea typeface="Calibri"/>
              <a:cs typeface="Calibri"/>
              <a:sym typeface="Calibri"/>
            </a:endParaRPr>
          </a:p>
          <a:p>
            <a:pPr indent="0" lvl="0" marL="0" rtl="0" algn="l">
              <a:spcBef>
                <a:spcPts val="1200"/>
              </a:spcBef>
              <a:spcAft>
                <a:spcPts val="1200"/>
              </a:spcAft>
              <a:buClr>
                <a:schemeClr val="dk1"/>
              </a:buClr>
              <a:buSzPts val="1100"/>
              <a:buFont typeface="Arial"/>
              <a:buNone/>
            </a:pPr>
            <a:r>
              <a:rPr lang="en-US">
                <a:solidFill>
                  <a:schemeClr val="dk1"/>
                </a:solidFill>
                <a:latin typeface="Calibri"/>
                <a:ea typeface="Calibri"/>
                <a:cs typeface="Calibri"/>
                <a:sym typeface="Calibri"/>
              </a:rPr>
              <a:t>What do you think it was?</a:t>
            </a:r>
            <a:endParaRPr>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552d7bf347_0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552d7bf347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4. If you guessed “feet”, then you are correct. In those days, washing your feet before the meal began was very important.</a:t>
            </a:r>
            <a:endParaRPr>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US">
                <a:solidFill>
                  <a:schemeClr val="dk1"/>
                </a:solidFill>
                <a:latin typeface="Calibri"/>
                <a:ea typeface="Calibri"/>
                <a:cs typeface="Calibri"/>
                <a:sym typeface="Calibri"/>
              </a:rPr>
              <a:t>People wore sandals and walked in the very dirty streets at that time. Sometimes, animals used the street as a toilet, and sometimes, people threw their rubbish out into the street.</a:t>
            </a:r>
            <a:endParaRPr>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US">
                <a:solidFill>
                  <a:schemeClr val="dk1"/>
                </a:solidFill>
                <a:latin typeface="Calibri"/>
                <a:ea typeface="Calibri"/>
                <a:cs typeface="Calibri"/>
                <a:sym typeface="Calibri"/>
              </a:rPr>
              <a:t>Jesus and His disciples would have been very close to each other during the meal, so this was a problem.</a:t>
            </a:r>
            <a:endParaRPr>
              <a:solidFill>
                <a:schemeClr val="dk1"/>
              </a:solidFill>
              <a:latin typeface="Calibri"/>
              <a:ea typeface="Calibri"/>
              <a:cs typeface="Calibri"/>
              <a:sym typeface="Calibri"/>
            </a:endParaRPr>
          </a:p>
          <a:p>
            <a:pPr indent="0" lvl="0" marL="0" rtl="0" algn="l">
              <a:spcBef>
                <a:spcPts val="1200"/>
              </a:spcBef>
              <a:spcAft>
                <a:spcPts val="1200"/>
              </a:spcAft>
              <a:buClr>
                <a:schemeClr val="dk1"/>
              </a:buClr>
              <a:buSzPts val="1100"/>
              <a:buFont typeface="Arial"/>
              <a:buNone/>
            </a:pPr>
            <a:r>
              <a:rPr lang="en-US">
                <a:solidFill>
                  <a:schemeClr val="dk1"/>
                </a:solidFill>
                <a:latin typeface="Calibri"/>
                <a:ea typeface="Calibri"/>
                <a:cs typeface="Calibri"/>
                <a:sym typeface="Calibri"/>
              </a:rPr>
              <a:t>The disciples must have thought, “It is a servant’s job to wash our feet. We need our feet washed. Where is the servant?</a:t>
            </a:r>
            <a:endParaRPr>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552d7bf347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552d7bf34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5. But then something happened that they never expected. Jesus stood up and took off His outside clothes. He got a towel and a bowl of water and then bent down in front of each of the disciples to wash their feet.</a:t>
            </a:r>
            <a:endParaRPr>
              <a:solidFill>
                <a:schemeClr val="dk1"/>
              </a:solidFill>
              <a:latin typeface="Calibri"/>
              <a:ea typeface="Calibri"/>
              <a:cs typeface="Calibri"/>
              <a:sym typeface="Calibri"/>
            </a:endParaRPr>
          </a:p>
          <a:p>
            <a:pPr indent="0" lvl="0" marL="0" rtl="0" algn="l">
              <a:spcBef>
                <a:spcPts val="1200"/>
              </a:spcBef>
              <a:spcAft>
                <a:spcPts val="1200"/>
              </a:spcAft>
              <a:buClr>
                <a:schemeClr val="dk1"/>
              </a:buClr>
              <a:buSzPts val="1100"/>
              <a:buFont typeface="Arial"/>
              <a:buNone/>
            </a:pPr>
            <a:r>
              <a:rPr lang="en-US">
                <a:solidFill>
                  <a:schemeClr val="dk1"/>
                </a:solidFill>
                <a:latin typeface="Calibri"/>
                <a:ea typeface="Calibri"/>
                <a:cs typeface="Calibri"/>
                <a:sym typeface="Calibri"/>
              </a:rPr>
              <a:t>Everyone was in shock! Jesus was their teacher! He was too important to do this job. This was a job for servants and not teachers!</a:t>
            </a:r>
            <a:endParaRPr>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55721609a5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255721609a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Clr>
                <a:schemeClr val="dk1"/>
              </a:buClr>
              <a:buSzPts val="1100"/>
              <a:buFont typeface="Arial"/>
              <a:buNone/>
            </a:pPr>
            <a:r>
              <a:rPr lang="en-US">
                <a:solidFill>
                  <a:schemeClr val="dk1"/>
                </a:solidFill>
                <a:latin typeface="Calibri"/>
                <a:ea typeface="Calibri"/>
                <a:cs typeface="Calibri"/>
                <a:sym typeface="Calibri"/>
              </a:rPr>
              <a:t>6. When Jesus came to Peter, Peter was shocked. “Stop, I will never allow you to wash my feet!”</a:t>
            </a:r>
            <a:endParaRPr>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552d7bf347_0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552d7bf347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7. But Jesus told Peter that it was all right. Jesus wanted Peter to know that good teachers and leaders love their friends and take care of them. They don’t have to act better than everyone else. Jesus was the teacher, but He was willing to be like a servant and show love to others.</a:t>
            </a:r>
            <a:endParaRPr>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US">
                <a:solidFill>
                  <a:schemeClr val="dk1"/>
                </a:solidFill>
                <a:latin typeface="Calibri"/>
                <a:ea typeface="Calibri"/>
                <a:cs typeface="Calibri"/>
                <a:sym typeface="Calibri"/>
              </a:rPr>
              <a:t>Jesus told Peter that He wanted to show love to His people in this way. “Peter,” Jesus said, “if you do not let me wash your feet then you are not one of my people”.</a:t>
            </a:r>
            <a:endParaRPr>
              <a:solidFill>
                <a:schemeClr val="dk1"/>
              </a:solidFill>
              <a:latin typeface="Calibri"/>
              <a:ea typeface="Calibri"/>
              <a:cs typeface="Calibri"/>
              <a:sym typeface="Calibri"/>
            </a:endParaRPr>
          </a:p>
          <a:p>
            <a:pPr indent="0" lvl="0" marL="0" rtl="0" algn="l">
              <a:spcBef>
                <a:spcPts val="1200"/>
              </a:spcBef>
              <a:spcAft>
                <a:spcPts val="1200"/>
              </a:spcAft>
              <a:buClr>
                <a:schemeClr val="dk1"/>
              </a:buClr>
              <a:buSzPts val="1100"/>
              <a:buFont typeface="Arial"/>
              <a:buNone/>
            </a:pPr>
            <a:r>
              <a:rPr lang="en-US">
                <a:solidFill>
                  <a:schemeClr val="dk1"/>
                </a:solidFill>
                <a:latin typeface="Calibri"/>
                <a:ea typeface="Calibri"/>
                <a:cs typeface="Calibri"/>
                <a:sym typeface="Calibri"/>
              </a:rPr>
              <a:t>Of course, Peter wanted to be one of Jesus’ people. He wanted this so much that he said, “If you want to, then you can wash my feet and my hands and even my head!”</a:t>
            </a:r>
            <a:endParaRPr>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552d7bf347_0_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2552d7bf347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Clr>
                <a:schemeClr val="dk1"/>
              </a:buClr>
              <a:buSzPts val="1100"/>
              <a:buFont typeface="Arial"/>
              <a:buNone/>
            </a:pPr>
            <a:r>
              <a:rPr lang="en-US">
                <a:solidFill>
                  <a:schemeClr val="dk1"/>
                </a:solidFill>
                <a:latin typeface="Calibri"/>
                <a:ea typeface="Calibri"/>
                <a:cs typeface="Calibri"/>
                <a:sym typeface="Calibri"/>
              </a:rPr>
              <a:t>8. Jesus taught His disciples many other things after this. He knew He would die on the cross, so He told them that He would have to go away. Jesus wanted His disciples always to remember that they should love one another. They should not act proud and try to be bossy. They should be like servants and help one another. If Jesus could do this, then so could they.</a:t>
            </a:r>
            <a:endParaRPr>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552d7bf347_0_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2552d7bf347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a:latin typeface="Calibri"/>
                <a:ea typeface="Calibri"/>
                <a:cs typeface="Calibri"/>
                <a:sym typeface="Calibri"/>
              </a:rPr>
              <a:t>9. We can read Jesus’ words in our Bibles. Jesus said, “I give you a new command: Love each other. You must love each other as I have loved you. All people will know that you are my followers if you love each other.”</a:t>
            </a:r>
            <a:endParaRPr>
              <a:latin typeface="Calibri"/>
              <a:ea typeface="Calibri"/>
              <a:cs typeface="Calibri"/>
              <a:sym typeface="Calibri"/>
            </a:endParaRPr>
          </a:p>
          <a:p>
            <a:pPr indent="0" lvl="0" marL="0" rtl="0" algn="l">
              <a:lnSpc>
                <a:spcPct val="100000"/>
              </a:lnSpc>
              <a:spcBef>
                <a:spcPts val="1200"/>
              </a:spcBef>
              <a:spcAft>
                <a:spcPts val="1200"/>
              </a:spcAft>
              <a:buNone/>
            </a:pPr>
            <a:r>
              <a:rPr lang="en-US">
                <a:latin typeface="Calibri"/>
                <a:ea typeface="Calibri"/>
                <a:cs typeface="Calibri"/>
                <a:sym typeface="Calibri"/>
              </a:rPr>
              <a:t>Jesus showed love to His disciples and helped them. How can you show love to other people?</a:t>
            </a:r>
            <a:endParaRPr>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685800" y="2130425"/>
            <a:ext cx="7772400" cy="14700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3" name="Google Shape;13;p2"/>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indent="0" lvl="0" mar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4" name="Google Shape;14;p2"/>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2"/>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8" name="Shape 68"/>
        <p:cNvGrpSpPr/>
        <p:nvPr/>
      </p:nvGrpSpPr>
      <p:grpSpPr>
        <a:xfrm>
          <a:off x="0" y="0"/>
          <a:ext cx="0" cy="0"/>
          <a:chOff x="0" y="0"/>
          <a:chExt cx="0" cy="0"/>
        </a:xfrm>
      </p:grpSpPr>
      <p:sp>
        <p:nvSpPr>
          <p:cNvPr id="69" name="Google Shape;69;p11"/>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Clr>
                <a:schemeClr val="dk1"/>
              </a:buClr>
              <a:buSzPts val="1400"/>
              <a:buFont typeface="Calibri"/>
              <a:buNone/>
              <a:defRPr b="1" i="0" sz="4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0" name="Google Shape;70;p11"/>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00"/>
              </a:spcBef>
              <a:spcAft>
                <a:spcPts val="0"/>
              </a:spcAft>
              <a:buClr>
                <a:srgbClr val="888888"/>
              </a:buClr>
              <a:buSzPts val="32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2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24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4" name="Shape 74"/>
        <p:cNvGrpSpPr/>
        <p:nvPr/>
      </p:nvGrpSpPr>
      <p:grpSpPr>
        <a:xfrm>
          <a:off x="0" y="0"/>
          <a:ext cx="0" cy="0"/>
          <a:chOff x="0" y="0"/>
          <a:chExt cx="0" cy="0"/>
        </a:xfrm>
      </p:grpSpPr>
      <p:sp>
        <p:nvSpPr>
          <p:cNvPr id="75" name="Google Shape;75;p12"/>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6" name="Google Shape;76;p12"/>
          <p:cNvSpPr txBox="1"/>
          <p:nvPr>
            <p:ph idx="1" type="body"/>
          </p:nvPr>
        </p:nvSpPr>
        <p:spPr>
          <a:xfrm>
            <a:off x="457200" y="1600200"/>
            <a:ext cx="8229600" cy="4525962"/>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6" name="Shape 86"/>
        <p:cNvGrpSpPr/>
        <p:nvPr/>
      </p:nvGrpSpPr>
      <p:grpSpPr>
        <a:xfrm>
          <a:off x="0" y="0"/>
          <a:ext cx="0" cy="0"/>
          <a:chOff x="0" y="0"/>
          <a:chExt cx="0" cy="0"/>
        </a:xfrm>
      </p:grpSpPr>
      <p:sp>
        <p:nvSpPr>
          <p:cNvPr id="87" name="Google Shape;87;p1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1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1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1" name="Shape 91"/>
        <p:cNvGrpSpPr/>
        <p:nvPr/>
      </p:nvGrpSpPr>
      <p:grpSpPr>
        <a:xfrm>
          <a:off x="0" y="0"/>
          <a:ext cx="0" cy="0"/>
          <a:chOff x="0" y="0"/>
          <a:chExt cx="0" cy="0"/>
        </a:xfrm>
      </p:grpSpPr>
      <p:sp>
        <p:nvSpPr>
          <p:cNvPr id="92" name="Google Shape;92;p1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15"/>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1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1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1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7" name="Shape 97"/>
        <p:cNvGrpSpPr/>
        <p:nvPr/>
      </p:nvGrpSpPr>
      <p:grpSpPr>
        <a:xfrm>
          <a:off x="0" y="0"/>
          <a:ext cx="0" cy="0"/>
          <a:chOff x="0" y="0"/>
          <a:chExt cx="0" cy="0"/>
        </a:xfrm>
      </p:grpSpPr>
      <p:sp>
        <p:nvSpPr>
          <p:cNvPr id="98" name="Google Shape;98;p16"/>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16"/>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00" name="Google Shape;100;p1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1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1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3" name="Shape 103"/>
        <p:cNvGrpSpPr/>
        <p:nvPr/>
      </p:nvGrpSpPr>
      <p:grpSpPr>
        <a:xfrm>
          <a:off x="0" y="0"/>
          <a:ext cx="0" cy="0"/>
          <a:chOff x="0" y="0"/>
          <a:chExt cx="0" cy="0"/>
        </a:xfrm>
      </p:grpSpPr>
      <p:sp>
        <p:nvSpPr>
          <p:cNvPr id="104" name="Google Shape;104;p1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17"/>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6" name="Google Shape;106;p17"/>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7" name="Google Shape;107;p1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1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1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0" name="Shape 110"/>
        <p:cNvGrpSpPr/>
        <p:nvPr/>
      </p:nvGrpSpPr>
      <p:grpSpPr>
        <a:xfrm>
          <a:off x="0" y="0"/>
          <a:ext cx="0" cy="0"/>
          <a:chOff x="0" y="0"/>
          <a:chExt cx="0" cy="0"/>
        </a:xfrm>
      </p:grpSpPr>
      <p:sp>
        <p:nvSpPr>
          <p:cNvPr id="111" name="Google Shape;111;p18"/>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18"/>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3" name="Google Shape;113;p18"/>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4" name="Google Shape;114;p18"/>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5" name="Google Shape;115;p18"/>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6" name="Google Shape;116;p1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1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1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9" name="Shape 119"/>
        <p:cNvGrpSpPr/>
        <p:nvPr/>
      </p:nvGrpSpPr>
      <p:grpSpPr>
        <a:xfrm>
          <a:off x="0" y="0"/>
          <a:ext cx="0" cy="0"/>
          <a:chOff x="0" y="0"/>
          <a:chExt cx="0" cy="0"/>
        </a:xfrm>
      </p:grpSpPr>
      <p:sp>
        <p:nvSpPr>
          <p:cNvPr id="120" name="Google Shape;120;p19"/>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19"/>
          <p:cNvSpPr/>
          <p:nvPr>
            <p:ph idx="2" type="pic"/>
          </p:nvPr>
        </p:nvSpPr>
        <p:spPr>
          <a:xfrm>
            <a:off x="3887391" y="987426"/>
            <a:ext cx="4629150" cy="4873625"/>
          </a:xfrm>
          <a:prstGeom prst="rect">
            <a:avLst/>
          </a:prstGeom>
          <a:noFill/>
          <a:ln>
            <a:noFill/>
          </a:ln>
        </p:spPr>
      </p:sp>
      <p:sp>
        <p:nvSpPr>
          <p:cNvPr id="122" name="Google Shape;122;p19"/>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23" name="Google Shape;123;p1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1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1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6" name="Shape 126"/>
        <p:cNvGrpSpPr/>
        <p:nvPr/>
      </p:nvGrpSpPr>
      <p:grpSpPr>
        <a:xfrm>
          <a:off x="0" y="0"/>
          <a:ext cx="0" cy="0"/>
          <a:chOff x="0" y="0"/>
          <a:chExt cx="0" cy="0"/>
        </a:xfrm>
      </p:grpSpPr>
      <p:sp>
        <p:nvSpPr>
          <p:cNvPr id="127" name="Google Shape;127;p20"/>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20"/>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9" name="Google Shape;129;p2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2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2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2" name="Shape 132"/>
        <p:cNvGrpSpPr/>
        <p:nvPr/>
      </p:nvGrpSpPr>
      <p:grpSpPr>
        <a:xfrm>
          <a:off x="0" y="0"/>
          <a:ext cx="0" cy="0"/>
          <a:chOff x="0" y="0"/>
          <a:chExt cx="0" cy="0"/>
        </a:xfrm>
      </p:grpSpPr>
      <p:sp>
        <p:nvSpPr>
          <p:cNvPr id="133" name="Google Shape;133;p21"/>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21"/>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5" name="Google Shape;135;p2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2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2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7" name="Shape 17"/>
        <p:cNvGrpSpPr/>
        <p:nvPr/>
      </p:nvGrpSpPr>
      <p:grpSpPr>
        <a:xfrm>
          <a:off x="0" y="0"/>
          <a:ext cx="0" cy="0"/>
          <a:chOff x="0" y="0"/>
          <a:chExt cx="0" cy="0"/>
        </a:xfrm>
      </p:grpSpPr>
      <p:sp>
        <p:nvSpPr>
          <p:cNvPr id="18" name="Google Shape;18;p3"/>
          <p:cNvSpPr txBox="1"/>
          <p:nvPr>
            <p:ph type="title"/>
          </p:nvPr>
        </p:nvSpPr>
        <p:spPr>
          <a:xfrm rot="5400000">
            <a:off x="4732337" y="2171700"/>
            <a:ext cx="5851525" cy="20574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9" name="Google Shape;19;p3"/>
          <p:cNvSpPr txBox="1"/>
          <p:nvPr>
            <p:ph idx="1" type="body"/>
          </p:nvPr>
        </p:nvSpPr>
        <p:spPr>
          <a:xfrm rot="5400000">
            <a:off x="541338" y="190501"/>
            <a:ext cx="5851525" cy="60198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 name="Google Shape;20;p3"/>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 name="Google Shape;21;p3"/>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 name="Google Shape;22;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3" name="Shape 23"/>
        <p:cNvGrpSpPr/>
        <p:nvPr/>
      </p:nvGrpSpPr>
      <p:grpSpPr>
        <a:xfrm>
          <a:off x="0" y="0"/>
          <a:ext cx="0" cy="0"/>
          <a:chOff x="0" y="0"/>
          <a:chExt cx="0" cy="0"/>
        </a:xfrm>
      </p:grpSpPr>
      <p:sp>
        <p:nvSpPr>
          <p:cNvPr id="24" name="Google Shape;24;p4"/>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5" name="Google Shape;25;p4"/>
          <p:cNvSpPr txBox="1"/>
          <p:nvPr>
            <p:ph idx="1" type="body"/>
          </p:nvPr>
        </p:nvSpPr>
        <p:spPr>
          <a:xfrm rot="5400000">
            <a:off x="2309019" y="-251619"/>
            <a:ext cx="4525962" cy="82296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6" name="Google Shape;26;p4"/>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 name="Google Shape;27;p4"/>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 name="Google Shape;28;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9" name="Shape 29"/>
        <p:cNvGrpSpPr/>
        <p:nvPr/>
      </p:nvGrpSpPr>
      <p:grpSpPr>
        <a:xfrm>
          <a:off x="0" y="0"/>
          <a:ext cx="0" cy="0"/>
          <a:chOff x="0" y="0"/>
          <a:chExt cx="0" cy="0"/>
        </a:xfrm>
      </p:grpSpPr>
      <p:sp>
        <p:nvSpPr>
          <p:cNvPr id="30" name="Google Shape;30;p5"/>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1"/>
              </a:buClr>
              <a:buSzPts val="1400"/>
              <a:buFont typeface="Calibri"/>
              <a:buNone/>
              <a:defRPr b="1" i="0" sz="2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1" name="Google Shape;31;p5"/>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noAutofit/>
          </a:bodyPr>
          <a:lstStyle>
            <a:lvl1pPr indent="0" lvl="0" marL="0" marR="0" rtl="0" algn="l">
              <a:spcBef>
                <a:spcPts val="640"/>
              </a:spcBef>
              <a:spcAft>
                <a:spcPts val="0"/>
              </a:spcAft>
              <a:buClr>
                <a:schemeClr val="dk1"/>
              </a:buClr>
              <a:buSzPts val="1400"/>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spcAft>
                <a:spcPts val="0"/>
              </a:spcAft>
              <a:buClr>
                <a:schemeClr val="dk1"/>
              </a:buClr>
              <a:buSzPts val="1400"/>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spcAft>
                <a:spcPts val="0"/>
              </a:spcAft>
              <a:buClr>
                <a:schemeClr val="dk1"/>
              </a:buClr>
              <a:buSzPts val="1400"/>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9pPr>
          </a:lstStyle>
          <a:p/>
        </p:txBody>
      </p:sp>
      <p:sp>
        <p:nvSpPr>
          <p:cNvPr id="32" name="Google Shape;32;p5"/>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33" name="Google Shape;33;p5"/>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 name="Google Shape;34;p5"/>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Google Shape;35;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6" name="Shape 36"/>
        <p:cNvGrpSpPr/>
        <p:nvPr/>
      </p:nvGrpSpPr>
      <p:grpSpPr>
        <a:xfrm>
          <a:off x="0" y="0"/>
          <a:ext cx="0" cy="0"/>
          <a:chOff x="0" y="0"/>
          <a:chExt cx="0" cy="0"/>
        </a:xfrm>
      </p:grpSpPr>
      <p:sp>
        <p:nvSpPr>
          <p:cNvPr id="37" name="Google Shape;37;p6"/>
          <p:cNvSpPr txBox="1"/>
          <p:nvPr>
            <p:ph type="title"/>
          </p:nvPr>
        </p:nvSpPr>
        <p:spPr>
          <a:xfrm>
            <a:off x="457200" y="273050"/>
            <a:ext cx="3008313" cy="116205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1"/>
              </a:buClr>
              <a:buSzPts val="1400"/>
              <a:buFont typeface="Calibri"/>
              <a:buNone/>
              <a:defRPr b="1" i="0" sz="2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8" name="Google Shape;38;p6"/>
          <p:cNvSpPr txBox="1"/>
          <p:nvPr>
            <p:ph idx="1" type="body"/>
          </p:nvPr>
        </p:nvSpPr>
        <p:spPr>
          <a:xfrm>
            <a:off x="3575050" y="273050"/>
            <a:ext cx="5111750" cy="5853113"/>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9" name="Google Shape;39;p6"/>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40" name="Google Shape;40;p6"/>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1" name="Google Shape;41;p6"/>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2" name="Google Shape;42;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3" name="Shape 43"/>
        <p:cNvGrpSpPr/>
        <p:nvPr/>
      </p:nvGrpSpPr>
      <p:grpSpPr>
        <a:xfrm>
          <a:off x="0" y="0"/>
          <a:ext cx="0" cy="0"/>
          <a:chOff x="0" y="0"/>
          <a:chExt cx="0" cy="0"/>
        </a:xfrm>
      </p:grpSpPr>
      <p:sp>
        <p:nvSpPr>
          <p:cNvPr id="44" name="Google Shape;44;p7"/>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5" name="Google Shape;45;p7"/>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6" name="Google Shape;46;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8"/>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49" name="Google Shape;49;p8"/>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0" name="Google Shape;50;p8"/>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1" name="Google Shape;51;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2" name="Shape 52"/>
        <p:cNvGrpSpPr/>
        <p:nvPr/>
      </p:nvGrpSpPr>
      <p:grpSpPr>
        <a:xfrm>
          <a:off x="0" y="0"/>
          <a:ext cx="0" cy="0"/>
          <a:chOff x="0" y="0"/>
          <a:chExt cx="0" cy="0"/>
        </a:xfrm>
      </p:grpSpPr>
      <p:sp>
        <p:nvSpPr>
          <p:cNvPr id="53" name="Google Shape;53;p9"/>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54" name="Google Shape;54;p9"/>
          <p:cNvSpPr txBox="1"/>
          <p:nvPr>
            <p:ph idx="1" type="body"/>
          </p:nvPr>
        </p:nvSpPr>
        <p:spPr>
          <a:xfrm>
            <a:off x="457200" y="1535113"/>
            <a:ext cx="4040188" cy="6397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55" name="Google Shape;55;p9"/>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56" name="Google Shape;56;p9"/>
          <p:cNvSpPr txBox="1"/>
          <p:nvPr>
            <p:ph idx="3" type="body"/>
          </p:nvPr>
        </p:nvSpPr>
        <p:spPr>
          <a:xfrm>
            <a:off x="4645025" y="1535113"/>
            <a:ext cx="4041775" cy="6397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57" name="Google Shape;57;p9"/>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1" name="Shape 61"/>
        <p:cNvGrpSpPr/>
        <p:nvPr/>
      </p:nvGrpSpPr>
      <p:grpSpPr>
        <a:xfrm>
          <a:off x="0" y="0"/>
          <a:ext cx="0" cy="0"/>
          <a:chOff x="0" y="0"/>
          <a:chExt cx="0" cy="0"/>
        </a:xfrm>
      </p:grpSpPr>
      <p:sp>
        <p:nvSpPr>
          <p:cNvPr id="62" name="Google Shape;62;p10"/>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63" name="Google Shape;63;p10"/>
          <p:cNvSpPr txBox="1"/>
          <p:nvPr>
            <p:ph idx="1" type="body"/>
          </p:nvPr>
        </p:nvSpPr>
        <p:spPr>
          <a:xfrm>
            <a:off x="457200" y="1600200"/>
            <a:ext cx="4038600" cy="4525963"/>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 name="Google Shape;64;p10"/>
          <p:cNvSpPr txBox="1"/>
          <p:nvPr>
            <p:ph idx="2" type="body"/>
          </p:nvPr>
        </p:nvSpPr>
        <p:spPr>
          <a:xfrm>
            <a:off x="4648200" y="1600200"/>
            <a:ext cx="4038600" cy="4525963"/>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theme" Target="../theme/theme3.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2"/>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 name="Shape 80"/>
        <p:cNvGrpSpPr/>
        <p:nvPr/>
      </p:nvGrpSpPr>
      <p:grpSpPr>
        <a:xfrm>
          <a:off x="0" y="0"/>
          <a:ext cx="0" cy="0"/>
          <a:chOff x="0" y="0"/>
          <a:chExt cx="0" cy="0"/>
        </a:xfrm>
      </p:grpSpPr>
      <p:sp>
        <p:nvSpPr>
          <p:cNvPr id="81" name="Google Shape;81;p1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2" name="Google Shape;82;p1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 name="Google Shape;83;p1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4" name="Google Shape;84;p1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5" name="Google Shape;85;p1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hyperlink" Target="http://www.missionbibleclass.org/" TargetMode="External"/><Relationship Id="rId10" Type="http://schemas.openxmlformats.org/officeDocument/2006/relationships/hyperlink" Target="http://www.missionbibleclass.org/" TargetMode="External"/><Relationship Id="rId9" Type="http://schemas.openxmlformats.org/officeDocument/2006/relationships/hyperlink" Target="https://creativecommons.org/licenses/by-sa/3.0/" TargetMode="External"/><Relationship Id="rId5" Type="http://schemas.openxmlformats.org/officeDocument/2006/relationships/hyperlink" Target="http://www.missionbibleclass.org/" TargetMode="External"/><Relationship Id="rId6" Type="http://schemas.openxmlformats.org/officeDocument/2006/relationships/hyperlink" Target="http://sweetpublishing.com/" TargetMode="External"/><Relationship Id="rId7" Type="http://schemas.openxmlformats.org/officeDocument/2006/relationships/hyperlink" Target="http://www.freebibleimages.org/" TargetMode="External"/><Relationship Id="rId8"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p22"/>
          <p:cNvPicPr preferRelativeResize="0"/>
          <p:nvPr/>
        </p:nvPicPr>
        <p:blipFill>
          <a:blip r:embed="rId3">
            <a:alphaModFix/>
          </a:blip>
          <a:stretch>
            <a:fillRect/>
          </a:stretch>
        </p:blipFill>
        <p:spPr>
          <a:xfrm>
            <a:off x="68" y="38150"/>
            <a:ext cx="9143933" cy="6858000"/>
          </a:xfrm>
          <a:prstGeom prst="rect">
            <a:avLst/>
          </a:prstGeom>
          <a:noFill/>
          <a:ln>
            <a:noFill/>
          </a:ln>
        </p:spPr>
      </p:pic>
      <p:sp>
        <p:nvSpPr>
          <p:cNvPr id="143" name="Google Shape;143;p22"/>
          <p:cNvSpPr txBox="1"/>
          <p:nvPr>
            <p:ph idx="11" type="ftr"/>
          </p:nvPr>
        </p:nvSpPr>
        <p:spPr>
          <a:xfrm>
            <a:off x="1874838" y="6356350"/>
            <a:ext cx="61410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7F7F7F"/>
              </a:buClr>
              <a:buFont typeface="Calibri"/>
              <a:buNone/>
            </a:pPr>
            <a:r>
              <a:rPr lang="en-US" sz="900">
                <a:solidFill>
                  <a:srgbClr val="7F7F7F"/>
                </a:solidFill>
              </a:rPr>
              <a:t>Jesus Washes the Disciples’ Feet   </a:t>
            </a:r>
            <a:r>
              <a:rPr b="0" i="0" lang="en-US" sz="900" u="none" cap="none" strike="noStrike">
                <a:solidFill>
                  <a:srgbClr val="7F7F7F"/>
                </a:solidFill>
                <a:latin typeface="Calibri"/>
                <a:ea typeface="Calibri"/>
                <a:cs typeface="Calibri"/>
                <a:sym typeface="Calibri"/>
              </a:rPr>
              <a:t>www.missionbibleclass.org</a:t>
            </a:r>
            <a:endParaRPr sz="900"/>
          </a:p>
        </p:txBody>
      </p:sp>
      <p:sp>
        <p:nvSpPr>
          <p:cNvPr id="144" name="Google Shape;144;p22"/>
          <p:cNvSpPr txBox="1"/>
          <p:nvPr/>
        </p:nvSpPr>
        <p:spPr>
          <a:xfrm>
            <a:off x="4789488" y="1268413"/>
            <a:ext cx="3444900" cy="4937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Font typeface="Arial"/>
              <a:buNone/>
            </a:pPr>
            <a:r>
              <a:t/>
            </a:r>
            <a:endParaRPr b="0" i="0" sz="1200" u="none" cap="none" strike="noStrike">
              <a:solidFill>
                <a:srgbClr val="FF0000"/>
              </a:solidFill>
              <a:latin typeface="Calibri"/>
              <a:ea typeface="Calibri"/>
              <a:cs typeface="Calibri"/>
              <a:sym typeface="Calibri"/>
            </a:endParaRPr>
          </a:p>
        </p:txBody>
      </p:sp>
      <p:sp>
        <p:nvSpPr>
          <p:cNvPr id="145" name="Google Shape;145;p22"/>
          <p:cNvSpPr/>
          <p:nvPr/>
        </p:nvSpPr>
        <p:spPr>
          <a:xfrm>
            <a:off x="4738688" y="727075"/>
            <a:ext cx="3879900" cy="5678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1000"/>
              </a:spcAft>
              <a:buClr>
                <a:schemeClr val="dk1"/>
              </a:buClr>
              <a:buFont typeface="Calibri"/>
              <a:buNone/>
            </a:pPr>
            <a:r>
              <a:rPr lang="en-US" sz="1100">
                <a:solidFill>
                  <a:schemeClr val="dk1"/>
                </a:solidFill>
                <a:latin typeface="Calibri"/>
                <a:ea typeface="Calibri"/>
                <a:cs typeface="Calibri"/>
                <a:sym typeface="Calibri"/>
              </a:rPr>
              <a:t>x</a:t>
            </a:r>
            <a:endParaRPr sz="1100">
              <a:solidFill>
                <a:schemeClr val="dk1"/>
              </a:solidFill>
              <a:latin typeface="Calibri"/>
              <a:ea typeface="Calibri"/>
              <a:cs typeface="Calibri"/>
              <a:sym typeface="Calibri"/>
            </a:endParaRPr>
          </a:p>
        </p:txBody>
      </p:sp>
      <p:sp>
        <p:nvSpPr>
          <p:cNvPr id="146" name="Google Shape;146;p22"/>
          <p:cNvSpPr txBox="1"/>
          <p:nvPr>
            <p:ph idx="12" type="sldNum"/>
          </p:nvPr>
        </p:nvSpPr>
        <p:spPr>
          <a:xfrm>
            <a:off x="8234362" y="6356350"/>
            <a:ext cx="452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98989"/>
              </a:buClr>
              <a:buFont typeface="Calibri"/>
              <a:buNone/>
            </a:pPr>
            <a:fld id="{00000000-1234-1234-1234-123412341234}" type="slidenum">
              <a:rPr lang="en-US" sz="900"/>
              <a:t>‹#›</a:t>
            </a:fld>
            <a:endParaRPr sz="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1"/>
          <p:cNvSpPr txBox="1"/>
          <p:nvPr>
            <p:ph type="title"/>
          </p:nvPr>
        </p:nvSpPr>
        <p:spPr>
          <a:xfrm>
            <a:off x="630002" y="253501"/>
            <a:ext cx="7873500" cy="461400"/>
          </a:xfrm>
          <a:prstGeom prst="rect">
            <a:avLst/>
          </a:prstGeom>
          <a:noFill/>
          <a:ln>
            <a:noFill/>
          </a:ln>
        </p:spPr>
        <p:txBody>
          <a:bodyPr anchorCtr="0" anchor="b" bIns="64300" lIns="64300" spcFirstLastPara="1" rIns="64300" wrap="square" tIns="64300">
            <a:noAutofit/>
          </a:bodyPr>
          <a:lstStyle/>
          <a:p>
            <a:pPr indent="0" lvl="0" marL="0" marR="0" rtl="0" algn="l">
              <a:lnSpc>
                <a:spcPct val="100000"/>
              </a:lnSpc>
              <a:spcBef>
                <a:spcPts val="0"/>
              </a:spcBef>
              <a:spcAft>
                <a:spcPts val="0"/>
              </a:spcAft>
              <a:buClr>
                <a:srgbClr val="000000"/>
              </a:buClr>
              <a:buFont typeface="Arial"/>
              <a:buNone/>
            </a:pPr>
            <a:r>
              <a:rPr b="0" i="0" lang="en-US" sz="2000" u="none" cap="none" strike="noStrike">
                <a:solidFill>
                  <a:srgbClr val="000000"/>
                </a:solidFill>
                <a:latin typeface="Arial"/>
                <a:ea typeface="Arial"/>
                <a:cs typeface="Arial"/>
                <a:sym typeface="Arial"/>
              </a:rPr>
              <a:t>Teacher Notes Page 1</a:t>
            </a:r>
            <a:endParaRPr b="0" i="0" sz="2000" u="none" cap="none" strike="noStrike">
              <a:solidFill>
                <a:srgbClr val="000000"/>
              </a:solidFill>
              <a:latin typeface="Arial"/>
              <a:ea typeface="Arial"/>
              <a:cs typeface="Arial"/>
              <a:sym typeface="Arial"/>
            </a:endParaRPr>
          </a:p>
        </p:txBody>
      </p:sp>
      <p:sp>
        <p:nvSpPr>
          <p:cNvPr id="229" name="Google Shape;229;p31"/>
          <p:cNvSpPr txBox="1"/>
          <p:nvPr>
            <p:ph idx="2" type="body"/>
          </p:nvPr>
        </p:nvSpPr>
        <p:spPr>
          <a:xfrm>
            <a:off x="630000" y="714900"/>
            <a:ext cx="3658200" cy="5568300"/>
          </a:xfrm>
          <a:prstGeom prst="rect">
            <a:avLst/>
          </a:prstGeom>
          <a:noFill/>
          <a:ln>
            <a:noFill/>
          </a:ln>
        </p:spPr>
        <p:txBody>
          <a:bodyPr anchorCtr="0" anchor="t" bIns="64300" lIns="64300" spcFirstLastPara="1" rIns="64300" wrap="square" tIns="64300">
            <a:noAutofit/>
          </a:bodyPr>
          <a:lstStyle/>
          <a:p>
            <a:pPr indent="0" lvl="0" marL="0" rtl="0" algn="l">
              <a:spcBef>
                <a:spcPts val="0"/>
              </a:spcBef>
              <a:spcAft>
                <a:spcPts val="0"/>
              </a:spcAft>
              <a:buNone/>
            </a:pPr>
            <a:r>
              <a:rPr lang="en-US" sz="1100"/>
              <a:t>1. Cover: Jesus Washes the Disciples’ Feet (John 13:1-20, 31-35)</a:t>
            </a:r>
            <a:br>
              <a:rPr lang="en-US" sz="1100"/>
            </a:br>
            <a:endParaRPr sz="1100"/>
          </a:p>
          <a:p>
            <a:pPr indent="0" lvl="0" marL="0" rtl="0" algn="l">
              <a:spcBef>
                <a:spcPts val="1000"/>
              </a:spcBef>
              <a:spcAft>
                <a:spcPts val="0"/>
              </a:spcAft>
              <a:buNone/>
            </a:pPr>
            <a:r>
              <a:rPr lang="en-US" sz="1100"/>
              <a:t>2. Jesus had been teaching people but knew it was almost time to leave the earth. He gathered His closest followers to share a meal together.</a:t>
            </a:r>
            <a:br>
              <a:rPr lang="en-US" sz="1100"/>
            </a:br>
            <a:endParaRPr sz="1100"/>
          </a:p>
          <a:p>
            <a:pPr indent="0" lvl="0" marL="0" rtl="0" algn="l">
              <a:spcBef>
                <a:spcPts val="1000"/>
              </a:spcBef>
              <a:spcAft>
                <a:spcPts val="0"/>
              </a:spcAft>
              <a:buNone/>
            </a:pPr>
            <a:r>
              <a:rPr lang="en-US" sz="1100"/>
              <a:t>3. Like we do today, the food was gathered, and the dishes were laid out. It was time to eat, but there was a problem.</a:t>
            </a:r>
            <a:endParaRPr sz="1100"/>
          </a:p>
          <a:p>
            <a:pPr indent="0" lvl="0" marL="0" rtl="0" algn="l">
              <a:spcBef>
                <a:spcPts val="1000"/>
              </a:spcBef>
              <a:spcAft>
                <a:spcPts val="0"/>
              </a:spcAft>
              <a:buNone/>
            </a:pPr>
            <a:r>
              <a:rPr lang="en-US" sz="1100"/>
              <a:t>The dishes were clean, and the cups were clean. The problem was that there was still something that was not clean. In those times, there was something else that should be cleaned before anyone else began to eat. Can you guess what else needed to be cleaned?</a:t>
            </a:r>
            <a:endParaRPr sz="1100"/>
          </a:p>
          <a:p>
            <a:pPr indent="0" lvl="0" marL="0" rtl="0" algn="l">
              <a:spcBef>
                <a:spcPts val="1000"/>
              </a:spcBef>
              <a:spcAft>
                <a:spcPts val="0"/>
              </a:spcAft>
              <a:buNone/>
            </a:pPr>
            <a:r>
              <a:rPr lang="en-US" sz="1100"/>
              <a:t>What do you think it was?</a:t>
            </a:r>
            <a:br>
              <a:rPr lang="en-US" sz="1100"/>
            </a:br>
            <a:endParaRPr sz="1100"/>
          </a:p>
          <a:p>
            <a:pPr indent="0" lvl="0" marL="0" rtl="0" algn="l">
              <a:spcBef>
                <a:spcPts val="1000"/>
              </a:spcBef>
              <a:spcAft>
                <a:spcPts val="0"/>
              </a:spcAft>
              <a:buNone/>
            </a:pPr>
            <a:r>
              <a:rPr lang="en-US" sz="1100"/>
              <a:t>4. If you guessed “feet”, then you are correct. In those days, washing your feet before the meal began was very important.</a:t>
            </a:r>
            <a:endParaRPr sz="1100"/>
          </a:p>
          <a:p>
            <a:pPr indent="0" lvl="0" marL="0" rtl="0" algn="l">
              <a:spcBef>
                <a:spcPts val="1000"/>
              </a:spcBef>
              <a:spcAft>
                <a:spcPts val="0"/>
              </a:spcAft>
              <a:buNone/>
            </a:pPr>
            <a:r>
              <a:rPr lang="en-US" sz="1100"/>
              <a:t>People wore sandals and walked in the very dirty streets at that time. Sometimes, animals used the street as a toilet, and sometimes, people threw their rubbish out into the street.</a:t>
            </a:r>
            <a:endParaRPr sz="1100"/>
          </a:p>
          <a:p>
            <a:pPr indent="0" lvl="0" marL="0" rtl="0" algn="l">
              <a:spcBef>
                <a:spcPts val="1000"/>
              </a:spcBef>
              <a:spcAft>
                <a:spcPts val="0"/>
              </a:spcAft>
              <a:buNone/>
            </a:pPr>
            <a:r>
              <a:rPr lang="en-US" sz="1100"/>
              <a:t>Jesus and His disciples would have been very close to each other during the meal, so this was a problem.</a:t>
            </a:r>
            <a:endParaRPr sz="1100"/>
          </a:p>
          <a:p>
            <a:pPr indent="0" lvl="0" marL="0" rtl="0" algn="l">
              <a:spcBef>
                <a:spcPts val="1000"/>
              </a:spcBef>
              <a:spcAft>
                <a:spcPts val="1000"/>
              </a:spcAft>
              <a:buNone/>
            </a:pPr>
            <a:r>
              <a:rPr lang="en-US" sz="1100"/>
              <a:t>The disciples must have thought, “It is a servant’s job to wash our feet. We need our feet washed. Where is the servant?</a:t>
            </a:r>
            <a:endParaRPr sz="1100"/>
          </a:p>
        </p:txBody>
      </p:sp>
      <p:sp>
        <p:nvSpPr>
          <p:cNvPr id="230" name="Google Shape;230;p31"/>
          <p:cNvSpPr txBox="1"/>
          <p:nvPr/>
        </p:nvSpPr>
        <p:spPr>
          <a:xfrm>
            <a:off x="5004425" y="714956"/>
            <a:ext cx="3658200" cy="5568300"/>
          </a:xfrm>
          <a:prstGeom prst="rect">
            <a:avLst/>
          </a:prstGeom>
          <a:noFill/>
          <a:ln>
            <a:noFill/>
          </a:ln>
        </p:spPr>
        <p:txBody>
          <a:bodyPr anchorCtr="0" anchor="t" bIns="32125" lIns="64300" spcFirstLastPara="1" rIns="64300" wrap="square" tIns="32125">
            <a:noAutofit/>
          </a:bodyPr>
          <a:lstStyle/>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5. But then something happened that they never expected. Jesus stood up and took off His outside clothes. He got a towel and a bowl of water and then bent down in front of each of the disciples to wash their feet.</a:t>
            </a:r>
            <a:endParaRPr sz="1100">
              <a:solidFill>
                <a:schemeClr val="dk1"/>
              </a:solidFill>
              <a:latin typeface="Calibri"/>
              <a:ea typeface="Calibri"/>
              <a:cs typeface="Calibri"/>
              <a:sym typeface="Calibri"/>
            </a:endParaRPr>
          </a:p>
          <a:p>
            <a:pPr indent="0" lvl="0" marL="0" rtl="0" algn="l">
              <a:spcBef>
                <a:spcPts val="1000"/>
              </a:spcBef>
              <a:spcAft>
                <a:spcPts val="0"/>
              </a:spcAft>
              <a:buClr>
                <a:schemeClr val="dk1"/>
              </a:buClr>
              <a:buSzPts val="1100"/>
              <a:buFont typeface="Arial"/>
              <a:buNone/>
            </a:pPr>
            <a:r>
              <a:rPr lang="en-US" sz="1100">
                <a:solidFill>
                  <a:schemeClr val="dk1"/>
                </a:solidFill>
                <a:latin typeface="Calibri"/>
                <a:ea typeface="Calibri"/>
                <a:cs typeface="Calibri"/>
                <a:sym typeface="Calibri"/>
              </a:rPr>
              <a:t>Everyone was in shock! Jesus was their teacher! He was too important to do this job. This was a job for servants and not teachers!</a:t>
            </a:r>
            <a:br>
              <a:rPr lang="en-US" sz="1100">
                <a:solidFill>
                  <a:schemeClr val="dk1"/>
                </a:solidFill>
                <a:latin typeface="Calibri"/>
                <a:ea typeface="Calibri"/>
                <a:cs typeface="Calibri"/>
                <a:sym typeface="Calibri"/>
              </a:rPr>
            </a:br>
            <a:endParaRPr sz="1100">
              <a:solidFill>
                <a:schemeClr val="dk1"/>
              </a:solidFill>
              <a:latin typeface="Calibri"/>
              <a:ea typeface="Calibri"/>
              <a:cs typeface="Calibri"/>
              <a:sym typeface="Calibri"/>
            </a:endParaRPr>
          </a:p>
          <a:p>
            <a:pPr indent="0" lvl="0" marL="0" rtl="0" algn="l">
              <a:spcBef>
                <a:spcPts val="1000"/>
              </a:spcBef>
              <a:spcAft>
                <a:spcPts val="0"/>
              </a:spcAft>
              <a:buClr>
                <a:schemeClr val="dk1"/>
              </a:buClr>
              <a:buSzPts val="1100"/>
              <a:buFont typeface="Arial"/>
              <a:buNone/>
            </a:pPr>
            <a:r>
              <a:rPr lang="en-US" sz="1100">
                <a:solidFill>
                  <a:schemeClr val="dk1"/>
                </a:solidFill>
                <a:latin typeface="Calibri"/>
                <a:ea typeface="Calibri"/>
                <a:cs typeface="Calibri"/>
                <a:sym typeface="Calibri"/>
              </a:rPr>
              <a:t>6. When Jesus came to Peter, Peter was shocked. “Stop, I will never allow you to wash my feet!”</a:t>
            </a:r>
            <a:br>
              <a:rPr lang="en-US" sz="1100">
                <a:solidFill>
                  <a:schemeClr val="dk1"/>
                </a:solidFill>
                <a:latin typeface="Calibri"/>
                <a:ea typeface="Calibri"/>
                <a:cs typeface="Calibri"/>
                <a:sym typeface="Calibri"/>
              </a:rPr>
            </a:br>
            <a:endParaRPr sz="1100">
              <a:solidFill>
                <a:schemeClr val="dk1"/>
              </a:solidFill>
              <a:latin typeface="Calibri"/>
              <a:ea typeface="Calibri"/>
              <a:cs typeface="Calibri"/>
              <a:sym typeface="Calibri"/>
            </a:endParaRPr>
          </a:p>
          <a:p>
            <a:pPr indent="0" lvl="0" marL="0" rtl="0" algn="l">
              <a:spcBef>
                <a:spcPts val="1000"/>
              </a:spcBef>
              <a:spcAft>
                <a:spcPts val="0"/>
              </a:spcAft>
              <a:buClr>
                <a:schemeClr val="dk1"/>
              </a:buClr>
              <a:buSzPts val="1100"/>
              <a:buFont typeface="Arial"/>
              <a:buNone/>
            </a:pPr>
            <a:r>
              <a:rPr lang="en-US" sz="1100">
                <a:solidFill>
                  <a:schemeClr val="dk1"/>
                </a:solidFill>
                <a:latin typeface="Calibri"/>
                <a:ea typeface="Calibri"/>
                <a:cs typeface="Calibri"/>
                <a:sym typeface="Calibri"/>
              </a:rPr>
              <a:t>7. But Jesus told Peter that it was all right. Jesus wanted Peter to know that good teachers and leaders love their friends and take care of them. They don’t have to act better than everyone else. Jesus was the teacher, but He was willing to be like a servant and show love to others.</a:t>
            </a:r>
            <a:endParaRPr sz="1100">
              <a:solidFill>
                <a:schemeClr val="dk1"/>
              </a:solidFill>
              <a:latin typeface="Calibri"/>
              <a:ea typeface="Calibri"/>
              <a:cs typeface="Calibri"/>
              <a:sym typeface="Calibri"/>
            </a:endParaRPr>
          </a:p>
          <a:p>
            <a:pPr indent="0" lvl="0" marL="0" rtl="0" algn="l">
              <a:spcBef>
                <a:spcPts val="1000"/>
              </a:spcBef>
              <a:spcAft>
                <a:spcPts val="0"/>
              </a:spcAft>
              <a:buClr>
                <a:schemeClr val="dk1"/>
              </a:buClr>
              <a:buSzPts val="1100"/>
              <a:buFont typeface="Arial"/>
              <a:buNone/>
            </a:pPr>
            <a:r>
              <a:rPr lang="en-US" sz="1100">
                <a:solidFill>
                  <a:schemeClr val="dk1"/>
                </a:solidFill>
                <a:latin typeface="Calibri"/>
                <a:ea typeface="Calibri"/>
                <a:cs typeface="Calibri"/>
                <a:sym typeface="Calibri"/>
              </a:rPr>
              <a:t>Jesus told Peter that He wanted to show love to His people in this way. “Peter,” Jesus said, “if you do not let me wash your feet then you are not one of my people”.</a:t>
            </a:r>
            <a:endParaRPr sz="1100">
              <a:solidFill>
                <a:schemeClr val="dk1"/>
              </a:solidFill>
              <a:latin typeface="Calibri"/>
              <a:ea typeface="Calibri"/>
              <a:cs typeface="Calibri"/>
              <a:sym typeface="Calibri"/>
            </a:endParaRPr>
          </a:p>
          <a:p>
            <a:pPr indent="0" lvl="0" marL="0" rtl="0" algn="l">
              <a:spcBef>
                <a:spcPts val="1000"/>
              </a:spcBef>
              <a:spcAft>
                <a:spcPts val="1000"/>
              </a:spcAft>
              <a:buClr>
                <a:schemeClr val="dk1"/>
              </a:buClr>
              <a:buSzPts val="1100"/>
              <a:buFont typeface="Arial"/>
              <a:buNone/>
            </a:pPr>
            <a:r>
              <a:rPr lang="en-US" sz="1100">
                <a:solidFill>
                  <a:schemeClr val="dk1"/>
                </a:solidFill>
                <a:latin typeface="Calibri"/>
                <a:ea typeface="Calibri"/>
                <a:cs typeface="Calibri"/>
                <a:sym typeface="Calibri"/>
              </a:rPr>
              <a:t>Of course, Peter wanted to be one of Jesus’ people. He wanted this so much that he said, “If you want to, then you can wash my feet and my hands and even my head!”</a:t>
            </a:r>
            <a:endParaRPr sz="1100">
              <a:solidFill>
                <a:schemeClr val="dk1"/>
              </a:solidFill>
              <a:latin typeface="Calibri"/>
              <a:ea typeface="Calibri"/>
              <a:cs typeface="Calibri"/>
              <a:sym typeface="Calibri"/>
            </a:endParaRPr>
          </a:p>
        </p:txBody>
      </p:sp>
      <p:sp>
        <p:nvSpPr>
          <p:cNvPr id="231" name="Google Shape;231;p31"/>
          <p:cNvSpPr txBox="1"/>
          <p:nvPr>
            <p:ph idx="11" type="ftr"/>
          </p:nvPr>
        </p:nvSpPr>
        <p:spPr>
          <a:xfrm>
            <a:off x="1874838" y="6356350"/>
            <a:ext cx="61410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7F7F7F"/>
              </a:buClr>
              <a:buFont typeface="Calibri"/>
              <a:buNone/>
            </a:pPr>
            <a:r>
              <a:rPr lang="en-US" sz="900">
                <a:solidFill>
                  <a:srgbClr val="7F7F7F"/>
                </a:solidFill>
              </a:rPr>
              <a:t>Jesus Washes the Disciples’ Feet   </a:t>
            </a:r>
            <a:r>
              <a:rPr b="0" i="0" lang="en-US" sz="900" u="none" cap="none" strike="noStrike">
                <a:solidFill>
                  <a:srgbClr val="7F7F7F"/>
                </a:solidFill>
                <a:latin typeface="Calibri"/>
                <a:ea typeface="Calibri"/>
                <a:cs typeface="Calibri"/>
                <a:sym typeface="Calibri"/>
              </a:rPr>
              <a:t>www.missionbibleclass.org</a:t>
            </a:r>
            <a:endParaRPr sz="900"/>
          </a:p>
        </p:txBody>
      </p:sp>
      <p:sp>
        <p:nvSpPr>
          <p:cNvPr id="232" name="Google Shape;232;p31"/>
          <p:cNvSpPr txBox="1"/>
          <p:nvPr>
            <p:ph idx="12" type="sldNum"/>
          </p:nvPr>
        </p:nvSpPr>
        <p:spPr>
          <a:xfrm>
            <a:off x="8234362" y="6356350"/>
            <a:ext cx="452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98989"/>
              </a:buClr>
              <a:buFont typeface="Calibri"/>
              <a:buNone/>
            </a:pPr>
            <a:fld id="{00000000-1234-1234-1234-123412341234}" type="slidenum">
              <a:rPr lang="en-US" sz="900"/>
              <a:t>‹#›</a:t>
            </a:fld>
            <a:endParaRPr sz="6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2"/>
          <p:cNvSpPr txBox="1"/>
          <p:nvPr>
            <p:ph type="title"/>
          </p:nvPr>
        </p:nvSpPr>
        <p:spPr>
          <a:xfrm>
            <a:off x="630002" y="253501"/>
            <a:ext cx="7873500" cy="461400"/>
          </a:xfrm>
          <a:prstGeom prst="rect">
            <a:avLst/>
          </a:prstGeom>
          <a:noFill/>
          <a:ln>
            <a:noFill/>
          </a:ln>
        </p:spPr>
        <p:txBody>
          <a:bodyPr anchorCtr="0" anchor="b" bIns="64300" lIns="64300" spcFirstLastPara="1" rIns="64300" wrap="square" tIns="64300">
            <a:noAutofit/>
          </a:bodyPr>
          <a:lstStyle/>
          <a:p>
            <a:pPr indent="0" lvl="0" marL="0" marR="0" rtl="0" algn="l">
              <a:lnSpc>
                <a:spcPct val="100000"/>
              </a:lnSpc>
              <a:spcBef>
                <a:spcPts val="0"/>
              </a:spcBef>
              <a:spcAft>
                <a:spcPts val="0"/>
              </a:spcAft>
              <a:buClr>
                <a:srgbClr val="000000"/>
              </a:buClr>
              <a:buFont typeface="Arial"/>
              <a:buNone/>
            </a:pPr>
            <a:r>
              <a:rPr b="0" i="0" lang="en-US" sz="2000" u="none" cap="none" strike="noStrike">
                <a:solidFill>
                  <a:srgbClr val="000000"/>
                </a:solidFill>
                <a:latin typeface="Arial"/>
                <a:ea typeface="Arial"/>
                <a:cs typeface="Arial"/>
                <a:sym typeface="Arial"/>
              </a:rPr>
              <a:t>Teacher Notes Page </a:t>
            </a:r>
            <a:r>
              <a:rPr b="0" lang="en-US">
                <a:solidFill>
                  <a:srgbClr val="000000"/>
                </a:solidFill>
                <a:latin typeface="Arial"/>
                <a:ea typeface="Arial"/>
                <a:cs typeface="Arial"/>
                <a:sym typeface="Arial"/>
              </a:rPr>
              <a:t>2</a:t>
            </a:r>
            <a:endParaRPr b="0" i="0" sz="2000" u="none" cap="none" strike="noStrike">
              <a:solidFill>
                <a:srgbClr val="000000"/>
              </a:solidFill>
              <a:latin typeface="Arial"/>
              <a:ea typeface="Arial"/>
              <a:cs typeface="Arial"/>
              <a:sym typeface="Arial"/>
            </a:endParaRPr>
          </a:p>
        </p:txBody>
      </p:sp>
      <p:sp>
        <p:nvSpPr>
          <p:cNvPr id="238" name="Google Shape;238;p32"/>
          <p:cNvSpPr txBox="1"/>
          <p:nvPr>
            <p:ph idx="2" type="body"/>
          </p:nvPr>
        </p:nvSpPr>
        <p:spPr>
          <a:xfrm>
            <a:off x="630000" y="714900"/>
            <a:ext cx="3658200" cy="5568300"/>
          </a:xfrm>
          <a:prstGeom prst="rect">
            <a:avLst/>
          </a:prstGeom>
          <a:noFill/>
          <a:ln>
            <a:noFill/>
          </a:ln>
        </p:spPr>
        <p:txBody>
          <a:bodyPr anchorCtr="0" anchor="t" bIns="64300" lIns="64300" spcFirstLastPara="1" rIns="64300" wrap="square" tIns="64300">
            <a:noAutofit/>
          </a:bodyPr>
          <a:lstStyle/>
          <a:p>
            <a:pPr indent="0" lvl="0" marL="0" rtl="0" algn="l">
              <a:spcBef>
                <a:spcPts val="0"/>
              </a:spcBef>
              <a:spcAft>
                <a:spcPts val="0"/>
              </a:spcAft>
              <a:buNone/>
            </a:pPr>
            <a:r>
              <a:rPr lang="en-US" sz="1100"/>
              <a:t>8. Jesus taught His disciples many other things after this. He knew He would die on the cross, so He told them that He would have to go away. Jesus wanted His disciples always to remember that they should love one another. They should not act proud and try to be bossy. They should be like servants and help one another. If Jesus could do this, then so could they.</a:t>
            </a:r>
            <a:br>
              <a:rPr lang="en-US" sz="1100"/>
            </a:br>
            <a:endParaRPr sz="1100"/>
          </a:p>
          <a:p>
            <a:pPr indent="0" lvl="0" marL="0" rtl="0" algn="l">
              <a:spcBef>
                <a:spcPts val="1000"/>
              </a:spcBef>
              <a:spcAft>
                <a:spcPts val="0"/>
              </a:spcAft>
              <a:buNone/>
            </a:pPr>
            <a:r>
              <a:rPr lang="en-US" sz="1100"/>
              <a:t>9. We can read Jesus’ words in our Bibles. Jesus said, “I give you a new command: Love each other. You must love each other as I have loved you. All people will know that you are my followers if you love each other.”</a:t>
            </a:r>
            <a:endParaRPr sz="1100"/>
          </a:p>
          <a:p>
            <a:pPr indent="0" lvl="0" marL="0" rtl="0" algn="l">
              <a:spcBef>
                <a:spcPts val="1000"/>
              </a:spcBef>
              <a:spcAft>
                <a:spcPts val="1000"/>
              </a:spcAft>
              <a:buNone/>
            </a:pPr>
            <a:r>
              <a:rPr lang="en-US" sz="1100"/>
              <a:t>Jesus showed love to His disciples and helped them. How can you show love to other people?</a:t>
            </a:r>
            <a:endParaRPr sz="1100"/>
          </a:p>
        </p:txBody>
      </p:sp>
      <p:sp>
        <p:nvSpPr>
          <p:cNvPr id="239" name="Google Shape;239;p32"/>
          <p:cNvSpPr txBox="1"/>
          <p:nvPr/>
        </p:nvSpPr>
        <p:spPr>
          <a:xfrm>
            <a:off x="5004425" y="714956"/>
            <a:ext cx="3658200" cy="5568300"/>
          </a:xfrm>
          <a:prstGeom prst="rect">
            <a:avLst/>
          </a:prstGeom>
          <a:noFill/>
          <a:ln>
            <a:noFill/>
          </a:ln>
        </p:spPr>
        <p:txBody>
          <a:bodyPr anchorCtr="0" anchor="t" bIns="32125" lIns="64300" spcFirstLastPara="1" rIns="64300" wrap="square" tIns="32125">
            <a:noAutofit/>
          </a:bodyPr>
          <a:lstStyle/>
          <a:p>
            <a:pPr indent="0" lvl="0" marL="0" rtl="0" algn="l">
              <a:spcBef>
                <a:spcPts val="0"/>
              </a:spcBef>
              <a:spcAft>
                <a:spcPts val="1000"/>
              </a:spcAft>
              <a:buClr>
                <a:schemeClr val="dk1"/>
              </a:buClr>
              <a:buSzPts val="1100"/>
              <a:buFont typeface="Arial"/>
              <a:buNone/>
            </a:pPr>
            <a:r>
              <a:t/>
            </a:r>
            <a:endParaRPr sz="1100">
              <a:solidFill>
                <a:schemeClr val="dk1"/>
              </a:solidFill>
              <a:latin typeface="Calibri"/>
              <a:ea typeface="Calibri"/>
              <a:cs typeface="Calibri"/>
              <a:sym typeface="Calibri"/>
            </a:endParaRPr>
          </a:p>
        </p:txBody>
      </p:sp>
      <p:sp>
        <p:nvSpPr>
          <p:cNvPr id="240" name="Google Shape;240;p32"/>
          <p:cNvSpPr txBox="1"/>
          <p:nvPr>
            <p:ph idx="11" type="ftr"/>
          </p:nvPr>
        </p:nvSpPr>
        <p:spPr>
          <a:xfrm>
            <a:off x="1874838" y="6356350"/>
            <a:ext cx="61410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7F7F7F"/>
              </a:buClr>
              <a:buFont typeface="Calibri"/>
              <a:buNone/>
            </a:pPr>
            <a:r>
              <a:rPr lang="en-US" sz="900">
                <a:solidFill>
                  <a:srgbClr val="7F7F7F"/>
                </a:solidFill>
              </a:rPr>
              <a:t>Jesus Washes the Disciples’ Feet   </a:t>
            </a:r>
            <a:r>
              <a:rPr b="0" i="0" lang="en-US" sz="900" u="none" cap="none" strike="noStrike">
                <a:solidFill>
                  <a:srgbClr val="7F7F7F"/>
                </a:solidFill>
                <a:latin typeface="Calibri"/>
                <a:ea typeface="Calibri"/>
                <a:cs typeface="Calibri"/>
                <a:sym typeface="Calibri"/>
              </a:rPr>
              <a:t>www.missionbibleclass.org</a:t>
            </a:r>
            <a:endParaRPr sz="900"/>
          </a:p>
        </p:txBody>
      </p:sp>
      <p:sp>
        <p:nvSpPr>
          <p:cNvPr id="241" name="Google Shape;241;p32"/>
          <p:cNvSpPr txBox="1"/>
          <p:nvPr>
            <p:ph idx="12" type="sldNum"/>
          </p:nvPr>
        </p:nvSpPr>
        <p:spPr>
          <a:xfrm>
            <a:off x="8234362" y="6356350"/>
            <a:ext cx="452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98989"/>
              </a:buClr>
              <a:buFont typeface="Calibri"/>
              <a:buNone/>
            </a:pPr>
            <a:fld id="{00000000-1234-1234-1234-123412341234}" type="slidenum">
              <a:rPr lang="en-US" sz="900"/>
              <a:t>‹#›</a:t>
            </a:fld>
            <a:endParaRPr sz="6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3"/>
          <p:cNvSpPr/>
          <p:nvPr/>
        </p:nvSpPr>
        <p:spPr>
          <a:xfrm>
            <a:off x="0" y="4743449"/>
            <a:ext cx="9144000" cy="2114625"/>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nvGrpSpPr>
          <p:cNvPr id="248" name="Google Shape;248;p33"/>
          <p:cNvGrpSpPr/>
          <p:nvPr/>
        </p:nvGrpSpPr>
        <p:grpSpPr>
          <a:xfrm>
            <a:off x="708545" y="5045749"/>
            <a:ext cx="7909980" cy="1589575"/>
            <a:chOff x="708545" y="5045749"/>
            <a:chExt cx="7909980" cy="1589575"/>
          </a:xfrm>
        </p:grpSpPr>
        <p:pic>
          <p:nvPicPr>
            <p:cNvPr descr="MBC - 400x400 a little background.png" id="249" name="Google Shape;249;p33"/>
            <p:cNvPicPr preferRelativeResize="0"/>
            <p:nvPr/>
          </p:nvPicPr>
          <p:blipFill rotWithShape="1">
            <a:blip r:embed="rId3">
              <a:alphaModFix/>
            </a:blip>
            <a:srcRect b="0" l="0" r="0" t="0"/>
            <a:stretch/>
          </p:blipFill>
          <p:spPr>
            <a:xfrm>
              <a:off x="708545" y="5045749"/>
              <a:ext cx="1589575" cy="1589575"/>
            </a:xfrm>
            <a:prstGeom prst="rect">
              <a:avLst/>
            </a:prstGeom>
            <a:noFill/>
            <a:ln>
              <a:noFill/>
            </a:ln>
          </p:spPr>
        </p:pic>
        <p:sp>
          <p:nvSpPr>
            <p:cNvPr id="250" name="Google Shape;250;p33"/>
            <p:cNvSpPr txBox="1"/>
            <p:nvPr/>
          </p:nvSpPr>
          <p:spPr>
            <a:xfrm>
              <a:off x="2298125" y="5303520"/>
              <a:ext cx="6320400" cy="125743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3000"/>
                <a:buFont typeface="Calibri"/>
                <a:buNone/>
              </a:pPr>
              <a:r>
                <a:rPr b="0" i="0" lang="en-US" sz="2000" u="none" cap="none" strike="noStrike">
                  <a:solidFill>
                    <a:schemeClr val="dk1"/>
                  </a:solidFill>
                  <a:latin typeface="Calibri"/>
                  <a:ea typeface="Calibri"/>
                  <a:cs typeface="Calibri"/>
                  <a:sym typeface="Calibri"/>
                </a:rPr>
                <a:t>Please visit </a:t>
              </a:r>
              <a:r>
                <a:rPr b="0" i="0" lang="en-US" sz="2000" u="sng" cap="none" strike="noStrike">
                  <a:solidFill>
                    <a:schemeClr val="hlink"/>
                  </a:solidFill>
                  <a:latin typeface="Calibri"/>
                  <a:ea typeface="Calibri"/>
                  <a:cs typeface="Calibri"/>
                  <a:sym typeface="Calibri"/>
                  <a:hlinkClick r:id="rId4"/>
                </a:rPr>
                <a:t>www.missionbibleclass.org</a:t>
              </a:r>
              <a:r>
                <a:rPr b="0" i="0" lang="en-US" sz="2000" u="none" cap="none" strike="noStrike">
                  <a:solidFill>
                    <a:schemeClr val="dk1"/>
                  </a:solidFill>
                  <a:latin typeface="Calibri"/>
                  <a:ea typeface="Calibri"/>
                  <a:cs typeface="Calibri"/>
                  <a:sym typeface="Calibri"/>
                </a:rPr>
                <a:t> to find this and many other free resources to help you </a:t>
              </a:r>
              <a:br>
                <a:rPr b="0" i="0" lang="en-US" sz="2000" u="none" cap="none" strike="noStrike">
                  <a:solidFill>
                    <a:schemeClr val="dk1"/>
                  </a:solidFill>
                  <a:latin typeface="Calibri"/>
                  <a:ea typeface="Calibri"/>
                  <a:cs typeface="Calibri"/>
                  <a:sym typeface="Calibri"/>
                </a:rPr>
              </a:br>
              <a:r>
                <a:rPr b="0" i="0" lang="en-US" sz="2000" u="none" cap="none" strike="noStrike">
                  <a:solidFill>
                    <a:schemeClr val="dk1"/>
                  </a:solidFill>
                  <a:latin typeface="Calibri"/>
                  <a:ea typeface="Calibri"/>
                  <a:cs typeface="Calibri"/>
                  <a:sym typeface="Calibri"/>
                </a:rPr>
                <a:t>teach the Bible to children. </a:t>
              </a:r>
              <a:endParaRPr b="0" i="0" sz="2000" u="none" cap="none" strike="noStrike">
                <a:solidFill>
                  <a:schemeClr val="dk1"/>
                </a:solidFill>
                <a:latin typeface="Calibri"/>
                <a:ea typeface="Calibri"/>
                <a:cs typeface="Calibri"/>
                <a:sym typeface="Calibri"/>
              </a:endParaRPr>
            </a:p>
          </p:txBody>
        </p:sp>
      </p:grpSp>
      <p:sp>
        <p:nvSpPr>
          <p:cNvPr id="251" name="Google Shape;251;p33"/>
          <p:cNvSpPr txBox="1"/>
          <p:nvPr>
            <p:ph type="title"/>
          </p:nvPr>
        </p:nvSpPr>
        <p:spPr>
          <a:xfrm>
            <a:off x="628650" y="3205248"/>
            <a:ext cx="7989900" cy="1538200"/>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Clr>
                <a:schemeClr val="dk1"/>
              </a:buClr>
              <a:buSzPts val="1800"/>
              <a:buFont typeface="Calibri"/>
              <a:buNone/>
            </a:pPr>
            <a:r>
              <a:rPr lang="en-US" sz="1600"/>
              <a:t>Attributions: This visual aid was constructed by Mary Nelson </a:t>
            </a:r>
            <a:r>
              <a:rPr lang="en-US" sz="1600" u="sng">
                <a:solidFill>
                  <a:schemeClr val="hlink"/>
                </a:solidFill>
                <a:hlinkClick r:id="rId5"/>
              </a:rPr>
              <a:t>www.missionbibleclass.org</a:t>
            </a:r>
            <a:r>
              <a:rPr lang="en-US" sz="1600"/>
              <a:t> using: </a:t>
            </a:r>
            <a:endParaRPr sz="1600"/>
          </a:p>
          <a:p>
            <a:pPr indent="-317500" lvl="0" marL="457200" rtl="0" algn="l">
              <a:lnSpc>
                <a:spcPct val="90000"/>
              </a:lnSpc>
              <a:spcBef>
                <a:spcPts val="0"/>
              </a:spcBef>
              <a:spcAft>
                <a:spcPts val="0"/>
              </a:spcAft>
              <a:buSzPts val="1400"/>
              <a:buChar char="●"/>
            </a:pPr>
            <a:r>
              <a:rPr lang="en-US" sz="1600"/>
              <a:t>Text and slideshow compilation by Mary Nelson (updated 5/2025)</a:t>
            </a:r>
            <a:endParaRPr sz="1600"/>
          </a:p>
          <a:p>
            <a:pPr indent="-317500" lvl="0" marL="457200" rtl="0" algn="l">
              <a:lnSpc>
                <a:spcPct val="90000"/>
              </a:lnSpc>
              <a:spcBef>
                <a:spcPts val="0"/>
              </a:spcBef>
              <a:spcAft>
                <a:spcPts val="0"/>
              </a:spcAft>
              <a:buSzPts val="1400"/>
              <a:buChar char="●"/>
            </a:pPr>
            <a:r>
              <a:rPr lang="en-US" sz="1600"/>
              <a:t>Illustrations by Sweet Publishing </a:t>
            </a:r>
            <a:r>
              <a:rPr lang="en-US" sz="1600" u="sng">
                <a:solidFill>
                  <a:schemeClr val="hlink"/>
                </a:solidFill>
                <a:hlinkClick r:id="rId6"/>
              </a:rPr>
              <a:t>http://sweetpublishing.com/</a:t>
            </a:r>
            <a:r>
              <a:rPr lang="en-US" sz="1600"/>
              <a:t> </a:t>
            </a:r>
            <a:br>
              <a:rPr lang="en-US" sz="1600"/>
            </a:br>
            <a:r>
              <a:rPr lang="en-US" sz="1600"/>
              <a:t>As accessed through  </a:t>
            </a:r>
            <a:r>
              <a:rPr lang="en-US" sz="1600" u="sng">
                <a:solidFill>
                  <a:schemeClr val="hlink"/>
                </a:solidFill>
                <a:hlinkClick r:id="rId7"/>
              </a:rPr>
              <a:t>www.freebibleimages.org</a:t>
            </a:r>
            <a:r>
              <a:rPr lang="en-US" sz="1600"/>
              <a:t> </a:t>
            </a:r>
            <a:br>
              <a:rPr lang="en-US" sz="1600"/>
            </a:br>
            <a:r>
              <a:rPr lang="en-US" sz="1600"/>
              <a:t>Notice of Alteration: Text added to cover slide and slide 9.  </a:t>
            </a:r>
            <a:br>
              <a:rPr lang="en-US" sz="1600"/>
            </a:br>
            <a:r>
              <a:rPr lang="en-US" sz="1600"/>
              <a:t>Transparency used with image in slide 9.</a:t>
            </a:r>
            <a:endParaRPr sz="1600"/>
          </a:p>
        </p:txBody>
      </p:sp>
      <p:pic>
        <p:nvPicPr>
          <p:cNvPr id="252" name="Google Shape;252;p33"/>
          <p:cNvPicPr preferRelativeResize="0"/>
          <p:nvPr/>
        </p:nvPicPr>
        <p:blipFill rotWithShape="1">
          <a:blip r:embed="rId8">
            <a:alphaModFix/>
          </a:blip>
          <a:srcRect b="0" l="0" r="0" t="0"/>
          <a:stretch/>
        </p:blipFill>
        <p:spPr>
          <a:xfrm>
            <a:off x="628650" y="790275"/>
            <a:ext cx="2400300" cy="839808"/>
          </a:xfrm>
          <a:prstGeom prst="rect">
            <a:avLst/>
          </a:prstGeom>
          <a:noFill/>
          <a:ln>
            <a:noFill/>
          </a:ln>
        </p:spPr>
      </p:pic>
      <p:sp>
        <p:nvSpPr>
          <p:cNvPr id="253" name="Google Shape;253;p33"/>
          <p:cNvSpPr txBox="1"/>
          <p:nvPr/>
        </p:nvSpPr>
        <p:spPr>
          <a:xfrm>
            <a:off x="628650" y="1887854"/>
            <a:ext cx="7755600" cy="1292631"/>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Attribution-ShareAlike 3.0 Unported (CC BY-SA 3.0) </a:t>
            </a:r>
            <a:r>
              <a:rPr b="0" i="0" lang="en-US" sz="1600" u="sng" cap="none" strike="noStrike">
                <a:solidFill>
                  <a:schemeClr val="hlink"/>
                </a:solidFill>
                <a:latin typeface="Calibri"/>
                <a:ea typeface="Calibri"/>
                <a:cs typeface="Calibri"/>
                <a:sym typeface="Calibri"/>
                <a:hlinkClick r:id="rId9"/>
              </a:rPr>
              <a:t>https://creativecommons.org/licenses/by-sa/3.0/</a:t>
            </a:r>
            <a:r>
              <a:rPr b="0" i="0" lang="en-US" sz="1600" u="none" cap="none" strike="noStrike">
                <a:solidFill>
                  <a:srgbClr val="000000"/>
                </a:solidFill>
                <a:latin typeface="Calibri"/>
                <a:ea typeface="Calibri"/>
                <a:cs typeface="Calibri"/>
                <a:sym typeface="Calibri"/>
              </a:rPr>
              <a:t> </a:t>
            </a:r>
            <a:endParaRPr b="0" i="0" sz="16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User may reproduce it without permissions.</a:t>
            </a:r>
            <a:endParaRPr/>
          </a:p>
          <a:p>
            <a:pPr indent="0" lvl="0" marL="0" marR="0" rtl="0" algn="l">
              <a:lnSpc>
                <a:spcPct val="9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DOWNLOAD THIS SLIDESHOW FROM </a:t>
            </a:r>
            <a:r>
              <a:rPr b="1" i="0" lang="en-US" sz="1600" u="sng" cap="none" strike="noStrike">
                <a:solidFill>
                  <a:srgbClr val="000000"/>
                </a:solidFill>
                <a:latin typeface="Calibri"/>
                <a:ea typeface="Calibri"/>
                <a:cs typeface="Calibri"/>
                <a:sym typeface="Calibri"/>
                <a:hlinkClick r:id="rId10">
                  <a:extLst>
                    <a:ext uri="{A12FA001-AC4F-418D-AE19-62706E023703}">
                      <ahyp:hlinkClr val="tx"/>
                    </a:ext>
                  </a:extLst>
                </a:hlinkClick>
              </a:rPr>
              <a:t>www.missionbibleclass.org</a:t>
            </a:r>
            <a:r>
              <a:rPr b="1" i="0" lang="en-US" sz="1600" u="none" cap="none" strike="noStrike">
                <a:solidFill>
                  <a:srgbClr val="000000"/>
                </a:solidFill>
                <a:latin typeface="Calibri"/>
                <a:ea typeface="Calibri"/>
                <a:cs typeface="Calibri"/>
                <a:sym typeface="Calibri"/>
              </a:rPr>
              <a:t> </a:t>
            </a:r>
            <a:endParaRPr b="1" i="0" sz="1600" u="none" cap="none" strike="noStrike">
              <a:solidFill>
                <a:srgbClr val="000000"/>
              </a:solidFill>
              <a:latin typeface="Calibri"/>
              <a:ea typeface="Calibri"/>
              <a:cs typeface="Calibri"/>
              <a:sym typeface="Calibri"/>
            </a:endParaRPr>
          </a:p>
        </p:txBody>
      </p:sp>
      <p:sp>
        <p:nvSpPr>
          <p:cNvPr id="254" name="Google Shape;254;p33"/>
          <p:cNvSpPr txBox="1"/>
          <p:nvPr>
            <p:ph idx="11" type="ftr"/>
          </p:nvPr>
        </p:nvSpPr>
        <p:spPr>
          <a:xfrm>
            <a:off x="1874838" y="6356350"/>
            <a:ext cx="61410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7F7F7F"/>
              </a:buClr>
              <a:buFont typeface="Calibri"/>
              <a:buNone/>
            </a:pPr>
            <a:r>
              <a:rPr lang="en-US" sz="900">
                <a:solidFill>
                  <a:srgbClr val="7F7F7F"/>
                </a:solidFill>
              </a:rPr>
              <a:t>Jesus Washes the Disciples’ Feet   </a:t>
            </a:r>
            <a:r>
              <a:rPr b="0" i="0" lang="en-US" sz="900" u="none" cap="none" strike="noStrike">
                <a:solidFill>
                  <a:srgbClr val="7F7F7F"/>
                </a:solidFill>
                <a:latin typeface="Calibri"/>
                <a:ea typeface="Calibri"/>
                <a:cs typeface="Calibri"/>
                <a:sym typeface="Calibri"/>
              </a:rPr>
              <a:t>www.missionbibleclass.org</a:t>
            </a:r>
            <a:endParaRPr sz="900"/>
          </a:p>
        </p:txBody>
      </p:sp>
      <p:sp>
        <p:nvSpPr>
          <p:cNvPr id="255" name="Google Shape;255;p33"/>
          <p:cNvSpPr txBox="1"/>
          <p:nvPr>
            <p:ph idx="12" type="sldNum"/>
          </p:nvPr>
        </p:nvSpPr>
        <p:spPr>
          <a:xfrm>
            <a:off x="8234362" y="6356350"/>
            <a:ext cx="452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98989"/>
              </a:buClr>
              <a:buFont typeface="Calibri"/>
              <a:buNone/>
            </a:pPr>
            <a:fld id="{00000000-1234-1234-1234-123412341234}" type="slidenum">
              <a:rPr lang="en-US" sz="900"/>
              <a:t>‹#›</a:t>
            </a:fld>
            <a:endParaRPr sz="6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3"/>
          <p:cNvSpPr txBox="1"/>
          <p:nvPr>
            <p:ph type="title"/>
          </p:nvPr>
        </p:nvSpPr>
        <p:spPr>
          <a:xfrm>
            <a:off x="457200" y="273050"/>
            <a:ext cx="3008400" cy="1161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3"/>
          <p:cNvSpPr txBox="1"/>
          <p:nvPr>
            <p:ph idx="1" type="body"/>
          </p:nvPr>
        </p:nvSpPr>
        <p:spPr>
          <a:xfrm>
            <a:off x="3575050" y="273050"/>
            <a:ext cx="5111700" cy="5853000"/>
          </a:xfrm>
          <a:prstGeom prst="rect">
            <a:avLst/>
          </a:prstGeom>
        </p:spPr>
        <p:txBody>
          <a:bodyPr anchorCtr="0" anchor="t" bIns="91425" lIns="91425" spcFirstLastPara="1" rIns="91425" wrap="square" tIns="91425">
            <a:noAutofit/>
          </a:bodyPr>
          <a:lstStyle/>
          <a:p>
            <a:pPr indent="0" lvl="0" marL="0" rtl="0" algn="l">
              <a:spcBef>
                <a:spcPts val="640"/>
              </a:spcBef>
              <a:spcAft>
                <a:spcPts val="0"/>
              </a:spcAft>
              <a:buNone/>
            </a:pPr>
            <a:r>
              <a:t/>
            </a:r>
            <a:endParaRPr/>
          </a:p>
        </p:txBody>
      </p:sp>
      <p:sp>
        <p:nvSpPr>
          <p:cNvPr id="153" name="Google Shape;153;p23"/>
          <p:cNvSpPr txBox="1"/>
          <p:nvPr>
            <p:ph idx="2" type="body"/>
          </p:nvPr>
        </p:nvSpPr>
        <p:spPr>
          <a:xfrm>
            <a:off x="457200" y="1435100"/>
            <a:ext cx="3008400" cy="4691100"/>
          </a:xfrm>
          <a:prstGeom prst="rect">
            <a:avLst/>
          </a:prstGeom>
        </p:spPr>
        <p:txBody>
          <a:bodyPr anchorCtr="0" anchor="t" bIns="91425" lIns="91425" spcFirstLastPara="1" rIns="91425" wrap="square" tIns="91425">
            <a:noAutofit/>
          </a:bodyPr>
          <a:lstStyle/>
          <a:p>
            <a:pPr indent="0" lvl="0" marL="0" rtl="0" algn="l">
              <a:spcBef>
                <a:spcPts val="280"/>
              </a:spcBef>
              <a:spcAft>
                <a:spcPts val="0"/>
              </a:spcAft>
              <a:buNone/>
            </a:pPr>
            <a:r>
              <a:t/>
            </a:r>
            <a:endParaRPr/>
          </a:p>
        </p:txBody>
      </p:sp>
      <p:sp>
        <p:nvSpPr>
          <p:cNvPr id="154" name="Google Shape;154;p23"/>
          <p:cNvSpPr txBox="1"/>
          <p:nvPr>
            <p:ph idx="11" type="ftr"/>
          </p:nvPr>
        </p:nvSpPr>
        <p:spPr>
          <a:xfrm>
            <a:off x="1874838" y="6356350"/>
            <a:ext cx="61410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7F7F7F"/>
              </a:buClr>
              <a:buFont typeface="Calibri"/>
              <a:buNone/>
            </a:pPr>
            <a:r>
              <a:rPr lang="en-US" sz="900">
                <a:solidFill>
                  <a:srgbClr val="7F7F7F"/>
                </a:solidFill>
              </a:rPr>
              <a:t>Jesus Washes the Disciples’ Feet   </a:t>
            </a:r>
            <a:r>
              <a:rPr b="0" i="0" lang="en-US" sz="900" u="none" cap="none" strike="noStrike">
                <a:solidFill>
                  <a:srgbClr val="7F7F7F"/>
                </a:solidFill>
                <a:latin typeface="Calibri"/>
                <a:ea typeface="Calibri"/>
                <a:cs typeface="Calibri"/>
                <a:sym typeface="Calibri"/>
              </a:rPr>
              <a:t>www.missionbibleclass.org</a:t>
            </a:r>
            <a:endParaRPr sz="900"/>
          </a:p>
        </p:txBody>
      </p:sp>
      <p:sp>
        <p:nvSpPr>
          <p:cNvPr id="155" name="Google Shape;155;p23"/>
          <p:cNvSpPr txBox="1"/>
          <p:nvPr>
            <p:ph idx="12" type="sldNum"/>
          </p:nvPr>
        </p:nvSpPr>
        <p:spPr>
          <a:xfrm>
            <a:off x="8234362" y="6356350"/>
            <a:ext cx="452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98989"/>
              </a:buClr>
              <a:buFont typeface="Calibri"/>
              <a:buNone/>
            </a:pPr>
            <a:fld id="{00000000-1234-1234-1234-123412341234}" type="slidenum">
              <a:rPr lang="en-US" sz="900"/>
              <a:t>‹#›</a:t>
            </a:fld>
            <a:endParaRPr sz="600"/>
          </a:p>
        </p:txBody>
      </p:sp>
      <p:pic>
        <p:nvPicPr>
          <p:cNvPr id="156" name="Google Shape;156;p23"/>
          <p:cNvPicPr preferRelativeResize="0"/>
          <p:nvPr/>
        </p:nvPicPr>
        <p:blipFill>
          <a:blip r:embed="rId3">
            <a:alphaModFix/>
          </a:blip>
          <a:stretch>
            <a:fillRect/>
          </a:stretch>
        </p:blipFill>
        <p:spPr>
          <a:xfrm>
            <a:off x="0" y="0"/>
            <a:ext cx="9144000"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4"/>
          <p:cNvSpPr txBox="1"/>
          <p:nvPr>
            <p:ph type="title"/>
          </p:nvPr>
        </p:nvSpPr>
        <p:spPr>
          <a:xfrm>
            <a:off x="457200" y="273050"/>
            <a:ext cx="3008400" cy="1161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4"/>
          <p:cNvSpPr txBox="1"/>
          <p:nvPr>
            <p:ph idx="1" type="body"/>
          </p:nvPr>
        </p:nvSpPr>
        <p:spPr>
          <a:xfrm>
            <a:off x="3575050" y="273050"/>
            <a:ext cx="5111700" cy="5853000"/>
          </a:xfrm>
          <a:prstGeom prst="rect">
            <a:avLst/>
          </a:prstGeom>
        </p:spPr>
        <p:txBody>
          <a:bodyPr anchorCtr="0" anchor="t" bIns="91425" lIns="91425" spcFirstLastPara="1" rIns="91425" wrap="square" tIns="91425">
            <a:noAutofit/>
          </a:bodyPr>
          <a:lstStyle/>
          <a:p>
            <a:pPr indent="0" lvl="0" marL="0" rtl="0" algn="l">
              <a:spcBef>
                <a:spcPts val="640"/>
              </a:spcBef>
              <a:spcAft>
                <a:spcPts val="0"/>
              </a:spcAft>
              <a:buNone/>
            </a:pPr>
            <a:r>
              <a:t/>
            </a:r>
            <a:endParaRPr/>
          </a:p>
        </p:txBody>
      </p:sp>
      <p:sp>
        <p:nvSpPr>
          <p:cNvPr id="163" name="Google Shape;163;p24"/>
          <p:cNvSpPr txBox="1"/>
          <p:nvPr>
            <p:ph idx="2" type="body"/>
          </p:nvPr>
        </p:nvSpPr>
        <p:spPr>
          <a:xfrm>
            <a:off x="457200" y="1435100"/>
            <a:ext cx="3008400" cy="4691100"/>
          </a:xfrm>
          <a:prstGeom prst="rect">
            <a:avLst/>
          </a:prstGeom>
        </p:spPr>
        <p:txBody>
          <a:bodyPr anchorCtr="0" anchor="t" bIns="91425" lIns="91425" spcFirstLastPara="1" rIns="91425" wrap="square" tIns="91425">
            <a:noAutofit/>
          </a:bodyPr>
          <a:lstStyle/>
          <a:p>
            <a:pPr indent="0" lvl="0" marL="0" rtl="0" algn="l">
              <a:spcBef>
                <a:spcPts val="280"/>
              </a:spcBef>
              <a:spcAft>
                <a:spcPts val="0"/>
              </a:spcAft>
              <a:buNone/>
            </a:pPr>
            <a:r>
              <a:t/>
            </a:r>
            <a:endParaRPr/>
          </a:p>
        </p:txBody>
      </p:sp>
      <p:sp>
        <p:nvSpPr>
          <p:cNvPr id="164" name="Google Shape;164;p24"/>
          <p:cNvSpPr txBox="1"/>
          <p:nvPr>
            <p:ph idx="11" type="ftr"/>
          </p:nvPr>
        </p:nvSpPr>
        <p:spPr>
          <a:xfrm>
            <a:off x="1874838" y="6356350"/>
            <a:ext cx="61410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7F7F7F"/>
              </a:buClr>
              <a:buFont typeface="Calibri"/>
              <a:buNone/>
            </a:pPr>
            <a:r>
              <a:rPr lang="en-US" sz="900">
                <a:solidFill>
                  <a:srgbClr val="7F7F7F"/>
                </a:solidFill>
              </a:rPr>
              <a:t>Jesus Washes the Disciples’ Feet   </a:t>
            </a:r>
            <a:r>
              <a:rPr b="0" i="0" lang="en-US" sz="900" u="none" cap="none" strike="noStrike">
                <a:solidFill>
                  <a:srgbClr val="7F7F7F"/>
                </a:solidFill>
                <a:latin typeface="Calibri"/>
                <a:ea typeface="Calibri"/>
                <a:cs typeface="Calibri"/>
                <a:sym typeface="Calibri"/>
              </a:rPr>
              <a:t>www.missionbibleclass.org</a:t>
            </a:r>
            <a:endParaRPr sz="900"/>
          </a:p>
        </p:txBody>
      </p:sp>
      <p:sp>
        <p:nvSpPr>
          <p:cNvPr id="165" name="Google Shape;165;p24"/>
          <p:cNvSpPr txBox="1"/>
          <p:nvPr>
            <p:ph idx="12" type="sldNum"/>
          </p:nvPr>
        </p:nvSpPr>
        <p:spPr>
          <a:xfrm>
            <a:off x="8234362" y="6356350"/>
            <a:ext cx="452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98989"/>
              </a:buClr>
              <a:buFont typeface="Calibri"/>
              <a:buNone/>
            </a:pPr>
            <a:fld id="{00000000-1234-1234-1234-123412341234}" type="slidenum">
              <a:rPr lang="en-US" sz="900"/>
              <a:t>‹#›</a:t>
            </a:fld>
            <a:endParaRPr sz="600"/>
          </a:p>
        </p:txBody>
      </p:sp>
      <p:pic>
        <p:nvPicPr>
          <p:cNvPr id="166" name="Google Shape;166;p24"/>
          <p:cNvPicPr preferRelativeResize="0"/>
          <p:nvPr/>
        </p:nvPicPr>
        <p:blipFill>
          <a:blip r:embed="rId3">
            <a:alphaModFix/>
          </a:blip>
          <a:stretch>
            <a:fillRect/>
          </a:stretch>
        </p:blipFill>
        <p:spPr>
          <a:xfrm>
            <a:off x="0" y="0"/>
            <a:ext cx="9144000"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5"/>
          <p:cNvSpPr txBox="1"/>
          <p:nvPr>
            <p:ph type="title"/>
          </p:nvPr>
        </p:nvSpPr>
        <p:spPr>
          <a:xfrm>
            <a:off x="457200" y="273050"/>
            <a:ext cx="3008400" cy="1161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5"/>
          <p:cNvSpPr txBox="1"/>
          <p:nvPr>
            <p:ph idx="1" type="body"/>
          </p:nvPr>
        </p:nvSpPr>
        <p:spPr>
          <a:xfrm>
            <a:off x="3575050" y="273050"/>
            <a:ext cx="5111700" cy="5853000"/>
          </a:xfrm>
          <a:prstGeom prst="rect">
            <a:avLst/>
          </a:prstGeom>
        </p:spPr>
        <p:txBody>
          <a:bodyPr anchorCtr="0" anchor="t" bIns="91425" lIns="91425" spcFirstLastPara="1" rIns="91425" wrap="square" tIns="91425">
            <a:noAutofit/>
          </a:bodyPr>
          <a:lstStyle/>
          <a:p>
            <a:pPr indent="0" lvl="0" marL="0" rtl="0" algn="l">
              <a:spcBef>
                <a:spcPts val="640"/>
              </a:spcBef>
              <a:spcAft>
                <a:spcPts val="0"/>
              </a:spcAft>
              <a:buNone/>
            </a:pPr>
            <a:r>
              <a:t/>
            </a:r>
            <a:endParaRPr/>
          </a:p>
        </p:txBody>
      </p:sp>
      <p:sp>
        <p:nvSpPr>
          <p:cNvPr id="173" name="Google Shape;173;p25"/>
          <p:cNvSpPr txBox="1"/>
          <p:nvPr>
            <p:ph idx="2" type="body"/>
          </p:nvPr>
        </p:nvSpPr>
        <p:spPr>
          <a:xfrm>
            <a:off x="457200" y="1435100"/>
            <a:ext cx="3008400" cy="4691100"/>
          </a:xfrm>
          <a:prstGeom prst="rect">
            <a:avLst/>
          </a:prstGeom>
        </p:spPr>
        <p:txBody>
          <a:bodyPr anchorCtr="0" anchor="t" bIns="91425" lIns="91425" spcFirstLastPara="1" rIns="91425" wrap="square" tIns="91425">
            <a:noAutofit/>
          </a:bodyPr>
          <a:lstStyle/>
          <a:p>
            <a:pPr indent="0" lvl="0" marL="0" rtl="0" algn="l">
              <a:spcBef>
                <a:spcPts val="280"/>
              </a:spcBef>
              <a:spcAft>
                <a:spcPts val="0"/>
              </a:spcAft>
              <a:buNone/>
            </a:pPr>
            <a:r>
              <a:t/>
            </a:r>
            <a:endParaRPr/>
          </a:p>
        </p:txBody>
      </p:sp>
      <p:sp>
        <p:nvSpPr>
          <p:cNvPr id="174" name="Google Shape;174;p25"/>
          <p:cNvSpPr txBox="1"/>
          <p:nvPr>
            <p:ph idx="11" type="ftr"/>
          </p:nvPr>
        </p:nvSpPr>
        <p:spPr>
          <a:xfrm>
            <a:off x="1874838" y="6356350"/>
            <a:ext cx="61410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7F7F7F"/>
              </a:buClr>
              <a:buFont typeface="Calibri"/>
              <a:buNone/>
            </a:pPr>
            <a:r>
              <a:rPr lang="en-US" sz="900">
                <a:solidFill>
                  <a:srgbClr val="7F7F7F"/>
                </a:solidFill>
              </a:rPr>
              <a:t>Jesus Washes the Disciples’ Feet   </a:t>
            </a:r>
            <a:r>
              <a:rPr b="0" i="0" lang="en-US" sz="900" u="none" cap="none" strike="noStrike">
                <a:solidFill>
                  <a:srgbClr val="7F7F7F"/>
                </a:solidFill>
                <a:latin typeface="Calibri"/>
                <a:ea typeface="Calibri"/>
                <a:cs typeface="Calibri"/>
                <a:sym typeface="Calibri"/>
              </a:rPr>
              <a:t>www.missionbibleclass.org</a:t>
            </a:r>
            <a:endParaRPr sz="900"/>
          </a:p>
        </p:txBody>
      </p:sp>
      <p:sp>
        <p:nvSpPr>
          <p:cNvPr id="175" name="Google Shape;175;p25"/>
          <p:cNvSpPr txBox="1"/>
          <p:nvPr>
            <p:ph idx="12" type="sldNum"/>
          </p:nvPr>
        </p:nvSpPr>
        <p:spPr>
          <a:xfrm>
            <a:off x="8234362" y="6356350"/>
            <a:ext cx="452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98989"/>
              </a:buClr>
              <a:buFont typeface="Calibri"/>
              <a:buNone/>
            </a:pPr>
            <a:fld id="{00000000-1234-1234-1234-123412341234}" type="slidenum">
              <a:rPr lang="en-US" sz="900"/>
              <a:t>‹#›</a:t>
            </a:fld>
            <a:endParaRPr sz="600"/>
          </a:p>
        </p:txBody>
      </p:sp>
      <p:pic>
        <p:nvPicPr>
          <p:cNvPr id="176" name="Google Shape;176;p25"/>
          <p:cNvPicPr preferRelativeResize="0"/>
          <p:nvPr/>
        </p:nvPicPr>
        <p:blipFill rotWithShape="1">
          <a:blip r:embed="rId3">
            <a:alphaModFix/>
          </a:blip>
          <a:srcRect b="0" l="17075" r="24324" t="41393"/>
          <a:stretch/>
        </p:blipFill>
        <p:spPr>
          <a:xfrm>
            <a:off x="0" y="0"/>
            <a:ext cx="9144000"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6"/>
          <p:cNvSpPr txBox="1"/>
          <p:nvPr>
            <p:ph type="title"/>
          </p:nvPr>
        </p:nvSpPr>
        <p:spPr>
          <a:xfrm>
            <a:off x="457200" y="273050"/>
            <a:ext cx="3008400" cy="1161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6"/>
          <p:cNvSpPr txBox="1"/>
          <p:nvPr>
            <p:ph idx="1" type="body"/>
          </p:nvPr>
        </p:nvSpPr>
        <p:spPr>
          <a:xfrm>
            <a:off x="3575050" y="273050"/>
            <a:ext cx="5111700" cy="5853000"/>
          </a:xfrm>
          <a:prstGeom prst="rect">
            <a:avLst/>
          </a:prstGeom>
        </p:spPr>
        <p:txBody>
          <a:bodyPr anchorCtr="0" anchor="t" bIns="91425" lIns="91425" spcFirstLastPara="1" rIns="91425" wrap="square" tIns="91425">
            <a:noAutofit/>
          </a:bodyPr>
          <a:lstStyle/>
          <a:p>
            <a:pPr indent="0" lvl="0" marL="0" rtl="0" algn="l">
              <a:spcBef>
                <a:spcPts val="640"/>
              </a:spcBef>
              <a:spcAft>
                <a:spcPts val="0"/>
              </a:spcAft>
              <a:buNone/>
            </a:pPr>
            <a:r>
              <a:t/>
            </a:r>
            <a:endParaRPr/>
          </a:p>
        </p:txBody>
      </p:sp>
      <p:sp>
        <p:nvSpPr>
          <p:cNvPr id="183" name="Google Shape;183;p26"/>
          <p:cNvSpPr txBox="1"/>
          <p:nvPr>
            <p:ph idx="2" type="body"/>
          </p:nvPr>
        </p:nvSpPr>
        <p:spPr>
          <a:xfrm>
            <a:off x="457200" y="1435100"/>
            <a:ext cx="3008400" cy="4691100"/>
          </a:xfrm>
          <a:prstGeom prst="rect">
            <a:avLst/>
          </a:prstGeom>
        </p:spPr>
        <p:txBody>
          <a:bodyPr anchorCtr="0" anchor="t" bIns="91425" lIns="91425" spcFirstLastPara="1" rIns="91425" wrap="square" tIns="91425">
            <a:noAutofit/>
          </a:bodyPr>
          <a:lstStyle/>
          <a:p>
            <a:pPr indent="0" lvl="0" marL="0" rtl="0" algn="l">
              <a:spcBef>
                <a:spcPts val="280"/>
              </a:spcBef>
              <a:spcAft>
                <a:spcPts val="0"/>
              </a:spcAft>
              <a:buNone/>
            </a:pPr>
            <a:r>
              <a:t/>
            </a:r>
            <a:endParaRPr/>
          </a:p>
        </p:txBody>
      </p:sp>
      <p:sp>
        <p:nvSpPr>
          <p:cNvPr id="184" name="Google Shape;184;p26"/>
          <p:cNvSpPr txBox="1"/>
          <p:nvPr>
            <p:ph idx="11" type="ftr"/>
          </p:nvPr>
        </p:nvSpPr>
        <p:spPr>
          <a:xfrm>
            <a:off x="1874838" y="6356350"/>
            <a:ext cx="61410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7F7F7F"/>
              </a:buClr>
              <a:buFont typeface="Calibri"/>
              <a:buNone/>
            </a:pPr>
            <a:r>
              <a:rPr lang="en-US" sz="900">
                <a:solidFill>
                  <a:srgbClr val="7F7F7F"/>
                </a:solidFill>
              </a:rPr>
              <a:t>Jesus Washes the Disciples’ Feet   </a:t>
            </a:r>
            <a:r>
              <a:rPr b="0" i="0" lang="en-US" sz="900" u="none" cap="none" strike="noStrike">
                <a:solidFill>
                  <a:srgbClr val="7F7F7F"/>
                </a:solidFill>
                <a:latin typeface="Calibri"/>
                <a:ea typeface="Calibri"/>
                <a:cs typeface="Calibri"/>
                <a:sym typeface="Calibri"/>
              </a:rPr>
              <a:t>www.missionbibleclass.org</a:t>
            </a:r>
            <a:endParaRPr sz="900"/>
          </a:p>
        </p:txBody>
      </p:sp>
      <p:sp>
        <p:nvSpPr>
          <p:cNvPr id="185" name="Google Shape;185;p26"/>
          <p:cNvSpPr txBox="1"/>
          <p:nvPr>
            <p:ph idx="12" type="sldNum"/>
          </p:nvPr>
        </p:nvSpPr>
        <p:spPr>
          <a:xfrm>
            <a:off x="8234362" y="6356350"/>
            <a:ext cx="452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98989"/>
              </a:buClr>
              <a:buFont typeface="Calibri"/>
              <a:buNone/>
            </a:pPr>
            <a:fld id="{00000000-1234-1234-1234-123412341234}" type="slidenum">
              <a:rPr lang="en-US" sz="900"/>
              <a:t>‹#›</a:t>
            </a:fld>
            <a:endParaRPr sz="600"/>
          </a:p>
        </p:txBody>
      </p:sp>
      <p:pic>
        <p:nvPicPr>
          <p:cNvPr id="186" name="Google Shape;186;p26"/>
          <p:cNvPicPr preferRelativeResize="0"/>
          <p:nvPr/>
        </p:nvPicPr>
        <p:blipFill>
          <a:blip r:embed="rId3">
            <a:alphaModFix/>
          </a:blip>
          <a:stretch>
            <a:fillRect/>
          </a:stretch>
        </p:blipFill>
        <p:spPr>
          <a:xfrm>
            <a:off x="0" y="0"/>
            <a:ext cx="9144000" cy="685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7"/>
          <p:cNvSpPr txBox="1"/>
          <p:nvPr>
            <p:ph type="title"/>
          </p:nvPr>
        </p:nvSpPr>
        <p:spPr>
          <a:xfrm>
            <a:off x="457200" y="273050"/>
            <a:ext cx="3008400" cy="1161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7"/>
          <p:cNvSpPr txBox="1"/>
          <p:nvPr>
            <p:ph idx="1" type="body"/>
          </p:nvPr>
        </p:nvSpPr>
        <p:spPr>
          <a:xfrm>
            <a:off x="3575050" y="273050"/>
            <a:ext cx="5111700" cy="5853000"/>
          </a:xfrm>
          <a:prstGeom prst="rect">
            <a:avLst/>
          </a:prstGeom>
        </p:spPr>
        <p:txBody>
          <a:bodyPr anchorCtr="0" anchor="t" bIns="91425" lIns="91425" spcFirstLastPara="1" rIns="91425" wrap="square" tIns="91425">
            <a:noAutofit/>
          </a:bodyPr>
          <a:lstStyle/>
          <a:p>
            <a:pPr indent="0" lvl="0" marL="0" rtl="0" algn="l">
              <a:spcBef>
                <a:spcPts val="640"/>
              </a:spcBef>
              <a:spcAft>
                <a:spcPts val="0"/>
              </a:spcAft>
              <a:buNone/>
            </a:pPr>
            <a:r>
              <a:t/>
            </a:r>
            <a:endParaRPr/>
          </a:p>
        </p:txBody>
      </p:sp>
      <p:sp>
        <p:nvSpPr>
          <p:cNvPr id="193" name="Google Shape;193;p27"/>
          <p:cNvSpPr txBox="1"/>
          <p:nvPr>
            <p:ph idx="2" type="body"/>
          </p:nvPr>
        </p:nvSpPr>
        <p:spPr>
          <a:xfrm>
            <a:off x="457200" y="1435100"/>
            <a:ext cx="3008400" cy="4691100"/>
          </a:xfrm>
          <a:prstGeom prst="rect">
            <a:avLst/>
          </a:prstGeom>
        </p:spPr>
        <p:txBody>
          <a:bodyPr anchorCtr="0" anchor="t" bIns="91425" lIns="91425" spcFirstLastPara="1" rIns="91425" wrap="square" tIns="91425">
            <a:noAutofit/>
          </a:bodyPr>
          <a:lstStyle/>
          <a:p>
            <a:pPr indent="0" lvl="0" marL="0" rtl="0" algn="l">
              <a:spcBef>
                <a:spcPts val="280"/>
              </a:spcBef>
              <a:spcAft>
                <a:spcPts val="0"/>
              </a:spcAft>
              <a:buNone/>
            </a:pPr>
            <a:r>
              <a:t/>
            </a:r>
            <a:endParaRPr/>
          </a:p>
        </p:txBody>
      </p:sp>
      <p:sp>
        <p:nvSpPr>
          <p:cNvPr id="194" name="Google Shape;194;p27"/>
          <p:cNvSpPr txBox="1"/>
          <p:nvPr>
            <p:ph idx="11" type="ftr"/>
          </p:nvPr>
        </p:nvSpPr>
        <p:spPr>
          <a:xfrm>
            <a:off x="1874838" y="6356350"/>
            <a:ext cx="61410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7F7F7F"/>
              </a:buClr>
              <a:buFont typeface="Calibri"/>
              <a:buNone/>
            </a:pPr>
            <a:r>
              <a:rPr lang="en-US" sz="900">
                <a:solidFill>
                  <a:srgbClr val="7F7F7F"/>
                </a:solidFill>
              </a:rPr>
              <a:t>Jesus Washes the Disciples’ Feet   </a:t>
            </a:r>
            <a:r>
              <a:rPr b="0" i="0" lang="en-US" sz="900" u="none" cap="none" strike="noStrike">
                <a:solidFill>
                  <a:srgbClr val="7F7F7F"/>
                </a:solidFill>
                <a:latin typeface="Calibri"/>
                <a:ea typeface="Calibri"/>
                <a:cs typeface="Calibri"/>
                <a:sym typeface="Calibri"/>
              </a:rPr>
              <a:t>www.missionbibleclass.org</a:t>
            </a:r>
            <a:endParaRPr sz="900"/>
          </a:p>
        </p:txBody>
      </p:sp>
      <p:sp>
        <p:nvSpPr>
          <p:cNvPr id="195" name="Google Shape;195;p27"/>
          <p:cNvSpPr txBox="1"/>
          <p:nvPr>
            <p:ph idx="12" type="sldNum"/>
          </p:nvPr>
        </p:nvSpPr>
        <p:spPr>
          <a:xfrm>
            <a:off x="8234362" y="6356350"/>
            <a:ext cx="452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98989"/>
              </a:buClr>
              <a:buFont typeface="Calibri"/>
              <a:buNone/>
            </a:pPr>
            <a:fld id="{00000000-1234-1234-1234-123412341234}" type="slidenum">
              <a:rPr lang="en-US" sz="900"/>
              <a:t>‹#›</a:t>
            </a:fld>
            <a:endParaRPr sz="600"/>
          </a:p>
        </p:txBody>
      </p:sp>
      <p:pic>
        <p:nvPicPr>
          <p:cNvPr id="196" name="Google Shape;196;p27"/>
          <p:cNvPicPr preferRelativeResize="0"/>
          <p:nvPr/>
        </p:nvPicPr>
        <p:blipFill>
          <a:blip r:embed="rId3">
            <a:alphaModFix/>
          </a:blip>
          <a:stretch>
            <a:fillRect/>
          </a:stretch>
        </p:blipFill>
        <p:spPr>
          <a:xfrm>
            <a:off x="0" y="0"/>
            <a:ext cx="9144000"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8"/>
          <p:cNvSpPr txBox="1"/>
          <p:nvPr>
            <p:ph type="title"/>
          </p:nvPr>
        </p:nvSpPr>
        <p:spPr>
          <a:xfrm>
            <a:off x="457200" y="273050"/>
            <a:ext cx="3008400" cy="1161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8"/>
          <p:cNvSpPr txBox="1"/>
          <p:nvPr>
            <p:ph idx="1" type="body"/>
          </p:nvPr>
        </p:nvSpPr>
        <p:spPr>
          <a:xfrm>
            <a:off x="3575050" y="273050"/>
            <a:ext cx="5111700" cy="5853000"/>
          </a:xfrm>
          <a:prstGeom prst="rect">
            <a:avLst/>
          </a:prstGeom>
        </p:spPr>
        <p:txBody>
          <a:bodyPr anchorCtr="0" anchor="t" bIns="91425" lIns="91425" spcFirstLastPara="1" rIns="91425" wrap="square" tIns="91425">
            <a:noAutofit/>
          </a:bodyPr>
          <a:lstStyle/>
          <a:p>
            <a:pPr indent="0" lvl="0" marL="0" rtl="0" algn="l">
              <a:spcBef>
                <a:spcPts val="640"/>
              </a:spcBef>
              <a:spcAft>
                <a:spcPts val="0"/>
              </a:spcAft>
              <a:buNone/>
            </a:pPr>
            <a:r>
              <a:t/>
            </a:r>
            <a:endParaRPr/>
          </a:p>
        </p:txBody>
      </p:sp>
      <p:sp>
        <p:nvSpPr>
          <p:cNvPr id="203" name="Google Shape;203;p28"/>
          <p:cNvSpPr txBox="1"/>
          <p:nvPr>
            <p:ph idx="2" type="body"/>
          </p:nvPr>
        </p:nvSpPr>
        <p:spPr>
          <a:xfrm>
            <a:off x="457200" y="1435100"/>
            <a:ext cx="3008400" cy="4691100"/>
          </a:xfrm>
          <a:prstGeom prst="rect">
            <a:avLst/>
          </a:prstGeom>
        </p:spPr>
        <p:txBody>
          <a:bodyPr anchorCtr="0" anchor="t" bIns="91425" lIns="91425" spcFirstLastPara="1" rIns="91425" wrap="square" tIns="91425">
            <a:noAutofit/>
          </a:bodyPr>
          <a:lstStyle/>
          <a:p>
            <a:pPr indent="0" lvl="0" marL="0" rtl="0" algn="l">
              <a:spcBef>
                <a:spcPts val="280"/>
              </a:spcBef>
              <a:spcAft>
                <a:spcPts val="0"/>
              </a:spcAft>
              <a:buNone/>
            </a:pPr>
            <a:r>
              <a:t/>
            </a:r>
            <a:endParaRPr/>
          </a:p>
        </p:txBody>
      </p:sp>
      <p:sp>
        <p:nvSpPr>
          <p:cNvPr id="204" name="Google Shape;204;p28"/>
          <p:cNvSpPr txBox="1"/>
          <p:nvPr>
            <p:ph idx="11" type="ftr"/>
          </p:nvPr>
        </p:nvSpPr>
        <p:spPr>
          <a:xfrm>
            <a:off x="1874838" y="6356350"/>
            <a:ext cx="61410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7F7F7F"/>
              </a:buClr>
              <a:buFont typeface="Calibri"/>
              <a:buNone/>
            </a:pPr>
            <a:r>
              <a:rPr lang="en-US" sz="900">
                <a:solidFill>
                  <a:srgbClr val="7F7F7F"/>
                </a:solidFill>
              </a:rPr>
              <a:t>Jesus Washes the Disciples’ Feet   </a:t>
            </a:r>
            <a:r>
              <a:rPr b="0" i="0" lang="en-US" sz="900" u="none" cap="none" strike="noStrike">
                <a:solidFill>
                  <a:srgbClr val="7F7F7F"/>
                </a:solidFill>
                <a:latin typeface="Calibri"/>
                <a:ea typeface="Calibri"/>
                <a:cs typeface="Calibri"/>
                <a:sym typeface="Calibri"/>
              </a:rPr>
              <a:t>www.missionbibleclass.org</a:t>
            </a:r>
            <a:endParaRPr sz="900"/>
          </a:p>
        </p:txBody>
      </p:sp>
      <p:sp>
        <p:nvSpPr>
          <p:cNvPr id="205" name="Google Shape;205;p28"/>
          <p:cNvSpPr txBox="1"/>
          <p:nvPr>
            <p:ph idx="12" type="sldNum"/>
          </p:nvPr>
        </p:nvSpPr>
        <p:spPr>
          <a:xfrm>
            <a:off x="8234362" y="6356350"/>
            <a:ext cx="452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98989"/>
              </a:buClr>
              <a:buFont typeface="Calibri"/>
              <a:buNone/>
            </a:pPr>
            <a:fld id="{00000000-1234-1234-1234-123412341234}" type="slidenum">
              <a:rPr lang="en-US" sz="900"/>
              <a:t>‹#›</a:t>
            </a:fld>
            <a:endParaRPr sz="600"/>
          </a:p>
        </p:txBody>
      </p:sp>
      <p:pic>
        <p:nvPicPr>
          <p:cNvPr id="206" name="Google Shape;206;p28"/>
          <p:cNvPicPr preferRelativeResize="0"/>
          <p:nvPr/>
        </p:nvPicPr>
        <p:blipFill>
          <a:blip r:embed="rId3">
            <a:alphaModFix/>
          </a:blip>
          <a:stretch>
            <a:fillRect/>
          </a:stretch>
        </p:blipFill>
        <p:spPr>
          <a:xfrm>
            <a:off x="0" y="0"/>
            <a:ext cx="9144000" cy="685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9"/>
          <p:cNvSpPr txBox="1"/>
          <p:nvPr>
            <p:ph type="title"/>
          </p:nvPr>
        </p:nvSpPr>
        <p:spPr>
          <a:xfrm>
            <a:off x="457200" y="273050"/>
            <a:ext cx="3008400" cy="1161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9"/>
          <p:cNvSpPr txBox="1"/>
          <p:nvPr>
            <p:ph idx="1" type="body"/>
          </p:nvPr>
        </p:nvSpPr>
        <p:spPr>
          <a:xfrm>
            <a:off x="3575050" y="273050"/>
            <a:ext cx="5111700" cy="5853000"/>
          </a:xfrm>
          <a:prstGeom prst="rect">
            <a:avLst/>
          </a:prstGeom>
        </p:spPr>
        <p:txBody>
          <a:bodyPr anchorCtr="0" anchor="t" bIns="91425" lIns="91425" spcFirstLastPara="1" rIns="91425" wrap="square" tIns="91425">
            <a:noAutofit/>
          </a:bodyPr>
          <a:lstStyle/>
          <a:p>
            <a:pPr indent="0" lvl="0" marL="0" rtl="0" algn="l">
              <a:spcBef>
                <a:spcPts val="640"/>
              </a:spcBef>
              <a:spcAft>
                <a:spcPts val="0"/>
              </a:spcAft>
              <a:buNone/>
            </a:pPr>
            <a:r>
              <a:t/>
            </a:r>
            <a:endParaRPr/>
          </a:p>
        </p:txBody>
      </p:sp>
      <p:sp>
        <p:nvSpPr>
          <p:cNvPr id="213" name="Google Shape;213;p29"/>
          <p:cNvSpPr txBox="1"/>
          <p:nvPr>
            <p:ph idx="2" type="body"/>
          </p:nvPr>
        </p:nvSpPr>
        <p:spPr>
          <a:xfrm>
            <a:off x="457200" y="1435100"/>
            <a:ext cx="3008400" cy="4691100"/>
          </a:xfrm>
          <a:prstGeom prst="rect">
            <a:avLst/>
          </a:prstGeom>
        </p:spPr>
        <p:txBody>
          <a:bodyPr anchorCtr="0" anchor="t" bIns="91425" lIns="91425" spcFirstLastPara="1" rIns="91425" wrap="square" tIns="91425">
            <a:noAutofit/>
          </a:bodyPr>
          <a:lstStyle/>
          <a:p>
            <a:pPr indent="0" lvl="0" marL="0" rtl="0" algn="l">
              <a:spcBef>
                <a:spcPts val="280"/>
              </a:spcBef>
              <a:spcAft>
                <a:spcPts val="0"/>
              </a:spcAft>
              <a:buNone/>
            </a:pPr>
            <a:r>
              <a:t/>
            </a:r>
            <a:endParaRPr/>
          </a:p>
        </p:txBody>
      </p:sp>
      <p:sp>
        <p:nvSpPr>
          <p:cNvPr id="214" name="Google Shape;214;p29"/>
          <p:cNvSpPr txBox="1"/>
          <p:nvPr>
            <p:ph idx="11" type="ftr"/>
          </p:nvPr>
        </p:nvSpPr>
        <p:spPr>
          <a:xfrm>
            <a:off x="1874838" y="6356350"/>
            <a:ext cx="61410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7F7F7F"/>
              </a:buClr>
              <a:buFont typeface="Calibri"/>
              <a:buNone/>
            </a:pPr>
            <a:r>
              <a:rPr lang="en-US" sz="900">
                <a:solidFill>
                  <a:srgbClr val="7F7F7F"/>
                </a:solidFill>
              </a:rPr>
              <a:t>Jesus Washes the Disciples’ Feet   </a:t>
            </a:r>
            <a:r>
              <a:rPr b="0" i="0" lang="en-US" sz="900" u="none" cap="none" strike="noStrike">
                <a:solidFill>
                  <a:srgbClr val="7F7F7F"/>
                </a:solidFill>
                <a:latin typeface="Calibri"/>
                <a:ea typeface="Calibri"/>
                <a:cs typeface="Calibri"/>
                <a:sym typeface="Calibri"/>
              </a:rPr>
              <a:t>www.missionbibleclass.org</a:t>
            </a:r>
            <a:endParaRPr sz="900"/>
          </a:p>
        </p:txBody>
      </p:sp>
      <p:sp>
        <p:nvSpPr>
          <p:cNvPr id="215" name="Google Shape;215;p29"/>
          <p:cNvSpPr txBox="1"/>
          <p:nvPr>
            <p:ph idx="12" type="sldNum"/>
          </p:nvPr>
        </p:nvSpPr>
        <p:spPr>
          <a:xfrm>
            <a:off x="8234362" y="6356350"/>
            <a:ext cx="452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98989"/>
              </a:buClr>
              <a:buFont typeface="Calibri"/>
              <a:buNone/>
            </a:pPr>
            <a:fld id="{00000000-1234-1234-1234-123412341234}" type="slidenum">
              <a:rPr lang="en-US" sz="900"/>
              <a:t>‹#›</a:t>
            </a:fld>
            <a:endParaRPr sz="600"/>
          </a:p>
        </p:txBody>
      </p:sp>
      <p:pic>
        <p:nvPicPr>
          <p:cNvPr id="216" name="Google Shape;216;p29"/>
          <p:cNvPicPr preferRelativeResize="0"/>
          <p:nvPr/>
        </p:nvPicPr>
        <p:blipFill>
          <a:blip r:embed="rId3">
            <a:alphaModFix/>
          </a:blip>
          <a:stretch>
            <a:fillRect/>
          </a:stretch>
        </p:blipFill>
        <p:spPr>
          <a:xfrm>
            <a:off x="0" y="0"/>
            <a:ext cx="9144000" cy="685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pic>
        <p:nvPicPr>
          <p:cNvPr id="221" name="Google Shape;221;p30" title="11.07 Scripture Slide.png"/>
          <p:cNvPicPr preferRelativeResize="0"/>
          <p:nvPr/>
        </p:nvPicPr>
        <p:blipFill>
          <a:blip r:embed="rId3">
            <a:alphaModFix/>
          </a:blip>
          <a:stretch>
            <a:fillRect/>
          </a:stretch>
        </p:blipFill>
        <p:spPr>
          <a:xfrm>
            <a:off x="0" y="0"/>
            <a:ext cx="9144000" cy="6858007"/>
          </a:xfrm>
          <a:prstGeom prst="rect">
            <a:avLst/>
          </a:prstGeom>
          <a:noFill/>
          <a:ln>
            <a:noFill/>
          </a:ln>
        </p:spPr>
      </p:pic>
      <p:sp>
        <p:nvSpPr>
          <p:cNvPr id="222" name="Google Shape;222;p30"/>
          <p:cNvSpPr txBox="1"/>
          <p:nvPr>
            <p:ph idx="11" type="ftr"/>
          </p:nvPr>
        </p:nvSpPr>
        <p:spPr>
          <a:xfrm>
            <a:off x="1874838" y="6356350"/>
            <a:ext cx="61410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7F7F7F"/>
              </a:buClr>
              <a:buFont typeface="Calibri"/>
              <a:buNone/>
            </a:pPr>
            <a:r>
              <a:rPr lang="en-US" sz="900">
                <a:solidFill>
                  <a:schemeClr val="lt1"/>
                </a:solidFill>
              </a:rPr>
              <a:t>Jesus Washes the Disciples’ Feet   </a:t>
            </a:r>
            <a:r>
              <a:rPr b="0" i="0" lang="en-US" sz="900" u="none" cap="none" strike="noStrike">
                <a:solidFill>
                  <a:schemeClr val="lt1"/>
                </a:solidFill>
                <a:latin typeface="Calibri"/>
                <a:ea typeface="Calibri"/>
                <a:cs typeface="Calibri"/>
                <a:sym typeface="Calibri"/>
              </a:rPr>
              <a:t>www.missionbibleclass.org</a:t>
            </a:r>
            <a:endParaRPr sz="900">
              <a:solidFill>
                <a:schemeClr val="lt1"/>
              </a:solidFill>
            </a:endParaRPr>
          </a:p>
        </p:txBody>
      </p:sp>
      <p:sp>
        <p:nvSpPr>
          <p:cNvPr id="223" name="Google Shape;223;p30"/>
          <p:cNvSpPr txBox="1"/>
          <p:nvPr>
            <p:ph idx="12" type="sldNum"/>
          </p:nvPr>
        </p:nvSpPr>
        <p:spPr>
          <a:xfrm>
            <a:off x="8234362" y="6356350"/>
            <a:ext cx="452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98989"/>
              </a:buClr>
              <a:buFont typeface="Calibri"/>
              <a:buNone/>
            </a:pPr>
            <a:fld id="{00000000-1234-1234-1234-123412341234}" type="slidenum">
              <a:rPr lang="en-US" sz="900">
                <a:solidFill>
                  <a:schemeClr val="lt1"/>
                </a:solidFill>
              </a:rPr>
              <a:t>‹#›</a:t>
            </a:fld>
            <a:endParaRPr sz="600">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