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c27f4b9e9_1_23:notes"/>
          <p:cNvSpPr/>
          <p:nvPr>
            <p:ph idx="2" type="sldImg"/>
          </p:nvPr>
        </p:nvSpPr>
        <p:spPr>
          <a:xfrm>
            <a:off x="1143094" y="695325"/>
            <a:ext cx="4571813"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5" name="Google Shape;75;g1c27f4b9e9_1_23:notes"/>
          <p:cNvSpPr txBox="1"/>
          <p:nvPr>
            <p:ph idx="1" type="body"/>
          </p:nvPr>
        </p:nvSpPr>
        <p:spPr>
          <a:xfrm>
            <a:off x="685800" y="4343400"/>
            <a:ext cx="5486399" cy="41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lang="en" sz="1100">
                <a:solidFill>
                  <a:schemeClr val="dk1"/>
                </a:solidFill>
                <a:latin typeface="Calibri"/>
                <a:ea typeface="Calibri"/>
                <a:cs typeface="Calibri"/>
                <a:sym typeface="Calibri"/>
              </a:rPr>
              <a:t>1. Cover: The Trial of Jesus  (Matthew 26:57-27:31)</a:t>
            </a:r>
            <a:endParaRPr sz="11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c27f4b9e9_1_81:notes"/>
          <p:cNvSpPr/>
          <p:nvPr>
            <p:ph idx="2" type="sldImg"/>
          </p:nvPr>
        </p:nvSpPr>
        <p:spPr>
          <a:xfrm>
            <a:off x="-14226833" y="-11796713"/>
            <a:ext cx="16655367" cy="124920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g1c27f4b9e9_1_81: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2a3d160a2_0_1:notes"/>
          <p:cNvSpPr/>
          <p:nvPr>
            <p:ph idx="2" type="sldImg"/>
          </p:nvPr>
        </p:nvSpPr>
        <p:spPr>
          <a:xfrm>
            <a:off x="-14226833" y="-11796713"/>
            <a:ext cx="16655400" cy="12492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g352a3d160a2_0_1:notes"/>
          <p:cNvSpPr txBox="1"/>
          <p:nvPr>
            <p:ph idx="1" type="body"/>
          </p:nvPr>
        </p:nvSpPr>
        <p:spPr>
          <a:xfrm>
            <a:off x="685800" y="4343400"/>
            <a:ext cx="5484900" cy="4113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fbd766da3d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8" name="Google Shape;158;gfbd766da3d_1_0: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159" name="Google Shape;159;gfbd766da3d_1_0: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c27f4b9e9_1_32: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2. Have you ever seen a picture of Jesus on the cross? Jesus was a good man, so who decided that He would die on the cross? How did this happen?</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Today, let’s talk about how and why it was that Jesus came to die on the cross.</a:t>
            </a:r>
            <a:endParaRPr sz="1100">
              <a:solidFill>
                <a:schemeClr val="dk1"/>
              </a:solidFill>
              <a:latin typeface="Calibri"/>
              <a:ea typeface="Calibri"/>
              <a:cs typeface="Calibri"/>
              <a:sym typeface="Calibri"/>
            </a:endParaRPr>
          </a:p>
        </p:txBody>
      </p:sp>
      <p:sp>
        <p:nvSpPr>
          <p:cNvPr id="82" name="Google Shape;82;g1c27f4b9e9_1_32:notes"/>
          <p:cNvSpPr/>
          <p:nvPr>
            <p:ph idx="2" type="sldImg"/>
          </p:nvPr>
        </p:nvSpPr>
        <p:spPr>
          <a:xfrm>
            <a:off x="1143094" y="685800"/>
            <a:ext cx="4571813"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c27f4b9e9_1_38:notes"/>
          <p:cNvSpPr/>
          <p:nvPr>
            <p:ph idx="2" type="sldImg"/>
          </p:nvPr>
        </p:nvSpPr>
        <p:spPr>
          <a:xfrm>
            <a:off x="-14226833" y="-11796713"/>
            <a:ext cx="16655367" cy="124920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g1c27f4b9e9_1_38:notes"/>
          <p:cNvSpPr txBox="1"/>
          <p:nvPr>
            <p:ph idx="1" type="body"/>
          </p:nvPr>
        </p:nvSpPr>
        <p:spPr>
          <a:xfrm>
            <a:off x="685800" y="4343400"/>
            <a:ext cx="5484812" cy="4113211"/>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3. Before He died on the cross, Jesus spent time with His friends and the apostles. One evening they shared a special dinner together. Since it was the last time they ate together, this meal is called the “Last Supper.”</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At the supper, Jesus told His friends that He would soon die. Jesus told them that even though they were His friends even THEY would all run away when He got into trouble.</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The apostles did not believe this could ever happen. Peter told Jesus that there was no way he would ever leave Jesus. Jesus told him to just wait and see. He said Peter would deny Him three times before he heard the sound of a rooster crowing. Peter just couldn’t believe this could ever happen.</a:t>
            </a:r>
            <a:endParaRPr sz="11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c27f4b9e9_1_45: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4. Later, Jesus went to a garden to pray, and soldiers came and arrested Him. They tied Him up and took Him to the religious leaders. First to Annas and then to Caiaphas. Some people and religious leaders told lies and said Jesus had done many bad things. They did not like that Jesus said He was the king of the Jews.</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The religious leaders were so angry at Jesus that they decided to take Him to the Roman Governor and tell Him to have Jesus killed.</a:t>
            </a:r>
            <a:endParaRPr sz="1100">
              <a:solidFill>
                <a:schemeClr val="dk1"/>
              </a:solidFill>
              <a:latin typeface="Calibri"/>
              <a:ea typeface="Calibri"/>
              <a:cs typeface="Calibri"/>
              <a:sym typeface="Calibri"/>
            </a:endParaRPr>
          </a:p>
        </p:txBody>
      </p:sp>
      <p:sp>
        <p:nvSpPr>
          <p:cNvPr id="97" name="Google Shape;97;g1c27f4b9e9_1_45:notes"/>
          <p:cNvSpPr/>
          <p:nvPr>
            <p:ph idx="2" type="sldImg"/>
          </p:nvPr>
        </p:nvSpPr>
        <p:spPr>
          <a:xfrm>
            <a:off x="1143094" y="685800"/>
            <a:ext cx="4571813"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27f4b9e9_1_51:notes"/>
          <p:cNvSpPr/>
          <p:nvPr>
            <p:ph idx="2" type="sldImg"/>
          </p:nvPr>
        </p:nvSpPr>
        <p:spPr>
          <a:xfrm>
            <a:off x="1143094" y="695325"/>
            <a:ext cx="4571813"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4" name="Google Shape;104;g1c27f4b9e9_1_51:notes"/>
          <p:cNvSpPr txBox="1"/>
          <p:nvPr>
            <p:ph idx="1" type="body"/>
          </p:nvPr>
        </p:nvSpPr>
        <p:spPr>
          <a:xfrm>
            <a:off x="685800" y="4343400"/>
            <a:ext cx="5486399" cy="41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5. The Roman Governor was called Pontius Pilate. The religious leaders said to Pilate, “We demand that Jesus be crucified!”</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“Crucified?” Pilate thought, “Only the worst criminals were ever punished by being put on a cross and crucified to die.” Pilate kept asking Jesus questions about what the religious leaders were saying, but Jesus did not even try to defend Himself.</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Pilate didn’t really want to crucify Jesus, so he told them to take Jesus to another governor, Herod Antipas.</a:t>
            </a:r>
            <a:endParaRPr sz="11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c27f4b9e9_1_57:notes"/>
          <p:cNvSpPr/>
          <p:nvPr>
            <p:ph idx="2" type="sldImg"/>
          </p:nvPr>
        </p:nvSpPr>
        <p:spPr>
          <a:xfrm>
            <a:off x="1143094" y="695325"/>
            <a:ext cx="4571813"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1" name="Google Shape;111;g1c27f4b9e9_1_57:notes"/>
          <p:cNvSpPr txBox="1"/>
          <p:nvPr>
            <p:ph idx="1" type="body"/>
          </p:nvPr>
        </p:nvSpPr>
        <p:spPr>
          <a:xfrm>
            <a:off x="685800" y="4343400"/>
            <a:ext cx="5486399" cy="41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1200"/>
              </a:spcAft>
              <a:buClr>
                <a:schemeClr val="dk1"/>
              </a:buClr>
              <a:buSzPts val="1100"/>
              <a:buFont typeface="Arial"/>
              <a:buNone/>
            </a:pPr>
            <a:r>
              <a:rPr lang="en" sz="1100">
                <a:solidFill>
                  <a:schemeClr val="dk1"/>
                </a:solidFill>
                <a:latin typeface="Calibri"/>
                <a:ea typeface="Calibri"/>
                <a:cs typeface="Calibri"/>
                <a:sym typeface="Calibri"/>
              </a:rPr>
              <a:t>6. Herod Antipas only made fun of Jesus. He and his soldiers made a crown from thorns and placed it on Jesus’ head. They also put a robe on Him to make fun of Him for being called the king of the Jews.</a:t>
            </a:r>
            <a:endParaRPr sz="11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27f4b9e9_1_63: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7. While all of this was happening, where do you think Jesus’ friends were? Do you think they were trying to help Jesus?</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No, they were just confused and afraid. Some people saw Peter and asked him if he knew Jesus. He was afraid that if he said he knew Jesus, then the people might hurt him just like they were hurting Jesus. So Peter denied he knew Jesus. Two other times, people noticed Peter and asked him if he knew Jesus. Each time he answered, “No.”</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Finally, after the third time, guess what Peter heard? He heard a rooster crowing! It was just like Jesus said it would happen!</a:t>
            </a:r>
            <a:endParaRPr sz="1100">
              <a:solidFill>
                <a:schemeClr val="dk1"/>
              </a:solidFill>
              <a:latin typeface="Calibri"/>
              <a:ea typeface="Calibri"/>
              <a:cs typeface="Calibri"/>
              <a:sym typeface="Calibri"/>
            </a:endParaRPr>
          </a:p>
        </p:txBody>
      </p:sp>
      <p:sp>
        <p:nvSpPr>
          <p:cNvPr id="118" name="Google Shape;118;g1c27f4b9e9_1_63:notes"/>
          <p:cNvSpPr/>
          <p:nvPr>
            <p:ph idx="2" type="sldImg"/>
          </p:nvPr>
        </p:nvSpPr>
        <p:spPr>
          <a:xfrm>
            <a:off x="1143094" y="685800"/>
            <a:ext cx="4571813"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c27f4b9e9_1_69:notes"/>
          <p:cNvSpPr/>
          <p:nvPr>
            <p:ph idx="2" type="sldImg"/>
          </p:nvPr>
        </p:nvSpPr>
        <p:spPr>
          <a:xfrm>
            <a:off x="1143094" y="695325"/>
            <a:ext cx="4571813"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5" name="Google Shape;125;g1c27f4b9e9_1_69:notes"/>
          <p:cNvSpPr txBox="1"/>
          <p:nvPr>
            <p:ph idx="1" type="body"/>
          </p:nvPr>
        </p:nvSpPr>
        <p:spPr>
          <a:xfrm>
            <a:off x="685800" y="4343400"/>
            <a:ext cx="5486399" cy="41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8. Meanwhile, Jesus had been sent back to Pilate. The Jewish leaders and many people kept demanding that Jesus be crucified.</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Pilate did not like so many people being angry and shouting. He had an idea. Pilate brought out a really bad prisoner named Barabbas. He put this really bad man next to Jesus and asked the crowd to choose which one should be set free. Surely the crowd would say that Jesus should be set free! But no, the crowd was so angry that they began yelling for the bad man to be set free and for Jesus to be crucified.</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Pilate had finally had enough. He let Barabbas, the bad man, go free.</a:t>
            </a:r>
            <a:endParaRPr sz="11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c27f4b9e9_1_75:notes"/>
          <p:cNvSpPr/>
          <p:nvPr>
            <p:ph idx="2" type="sldImg"/>
          </p:nvPr>
        </p:nvSpPr>
        <p:spPr>
          <a:xfrm>
            <a:off x="1143094" y="695325"/>
            <a:ext cx="4571813"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3" name="Google Shape;133;g1c27f4b9e9_1_75:notes"/>
          <p:cNvSpPr txBox="1"/>
          <p:nvPr>
            <p:ph idx="1" type="body"/>
          </p:nvPr>
        </p:nvSpPr>
        <p:spPr>
          <a:xfrm>
            <a:off x="685800" y="4343400"/>
            <a:ext cx="5486399" cy="41148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100">
                <a:latin typeface="Calibri"/>
                <a:ea typeface="Calibri"/>
                <a:cs typeface="Calibri"/>
                <a:sym typeface="Calibri"/>
              </a:rPr>
              <a:t>9. Then Pilate called his soldiers. He said, “Take Jesus away. Beat His back with a whip and then put Him on a cross and leave Him there until he dies.”</a:t>
            </a:r>
            <a:endParaRPr sz="11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latin typeface="Calibri"/>
                <a:ea typeface="Calibri"/>
                <a:cs typeface="Calibri"/>
                <a:sym typeface="Calibri"/>
              </a:rPr>
              <a:t>Jesus has more power than Pilate, the angry people or even the soldiers. If Jesus had wanted to, He could have stopped everyone.</a:t>
            </a:r>
            <a:endParaRPr sz="11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latin typeface="Calibri"/>
                <a:ea typeface="Calibri"/>
                <a:cs typeface="Calibri"/>
                <a:sym typeface="Calibri"/>
              </a:rPr>
              <a:t>But Jesus did not stop them. He let the soldiers lead Him away; Jesus was thinking about everyone in the world who had ever done anything bad (sinned). Jesus loves everyone in the world very much!</a:t>
            </a:r>
            <a:endParaRPr sz="1100">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latin typeface="Calibri"/>
                <a:ea typeface="Calibri"/>
                <a:cs typeface="Calibri"/>
                <a:sym typeface="Calibri"/>
              </a:rPr>
              <a:t>EVERYONE who has ever sinned deserves to be punished. That even means you and me. But instead of letting everyone be punished, Jesus took one BIG punishment for all of us. Jesus died on the cross so that all of us could be forgiven of our sins instead of being punished for our sins.</a:t>
            </a:r>
            <a:endParaRPr sz="1100">
              <a:latin typeface="Calibri"/>
              <a:ea typeface="Calibri"/>
              <a:cs typeface="Calibri"/>
              <a:sym typeface="Calibri"/>
            </a:endParaRPr>
          </a:p>
          <a:p>
            <a:pPr indent="0" lvl="0" marL="0" rtl="0" algn="l">
              <a:lnSpc>
                <a:spcPct val="115000"/>
              </a:lnSpc>
              <a:spcBef>
                <a:spcPts val="1200"/>
              </a:spcBef>
              <a:spcAft>
                <a:spcPts val="1200"/>
              </a:spcAft>
              <a:buClr>
                <a:schemeClr val="dk1"/>
              </a:buClr>
              <a:buSzPts val="1100"/>
              <a:buFont typeface="Arial"/>
              <a:buNone/>
            </a:pPr>
            <a:r>
              <a:rPr lang="en" sz="1100">
                <a:latin typeface="Calibri"/>
                <a:ea typeface="Calibri"/>
                <a:cs typeface="Calibri"/>
                <a:sym typeface="Calibri"/>
              </a:rPr>
              <a:t>And that’s how it happened that Jesus was sent to the cross.</a:t>
            </a:r>
            <a:endParaRPr sz="11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321508" y="4391894"/>
            <a:ext cx="1499255" cy="333801"/>
          </a:xfrm>
          <a:prstGeom prst="rect">
            <a:avLst/>
          </a:prstGeom>
          <a:noFill/>
          <a:ln>
            <a:noFill/>
          </a:ln>
        </p:spPr>
        <p:txBody>
          <a:bodyPr anchorCtr="0" anchor="t" bIns="64300" lIns="64300" spcFirstLastPara="1" rIns="64300" wrap="square" tIns="64300">
            <a:noAutofit/>
          </a:bodyPr>
          <a:lstStyle>
            <a:lvl1pPr indent="0" lvl="0" marL="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1pPr>
            <a:lvl2pPr indent="-203200" lvl="1" marL="5207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2pPr>
            <a:lvl3pPr indent="-152400" lvl="2" marL="8001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3pPr>
            <a:lvl4pPr indent="-165100" lvl="3" marL="1130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4pPr>
            <a:lvl5pPr indent="-165100" lvl="4" marL="14478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5pPr>
            <a:lvl6pPr indent="-152400" lvl="5" marL="1765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6pPr>
            <a:lvl7pPr indent="-165100" lvl="6" marL="24130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7pPr>
            <a:lvl8pPr indent="-165100" lvl="7" marL="33782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8pPr>
            <a:lvl9pPr indent="-165100" lvl="8" marL="46609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9pPr>
          </a:lstStyle>
          <a:p/>
        </p:txBody>
      </p:sp>
      <p:sp>
        <p:nvSpPr>
          <p:cNvPr id="58" name="Google Shape;58;p14"/>
          <p:cNvSpPr txBox="1"/>
          <p:nvPr>
            <p:ph idx="11" type="ftr"/>
          </p:nvPr>
        </p:nvSpPr>
        <p:spPr>
          <a:xfrm>
            <a:off x="2196973" y="4391894"/>
            <a:ext cx="2035102" cy="333801"/>
          </a:xfrm>
          <a:prstGeom prst="rect">
            <a:avLst/>
          </a:prstGeom>
          <a:noFill/>
          <a:ln>
            <a:noFill/>
          </a:ln>
        </p:spPr>
        <p:txBody>
          <a:bodyPr anchorCtr="0" anchor="t" bIns="64300" lIns="64300" spcFirstLastPara="1" rIns="64300" wrap="square" tIns="64300">
            <a:noAutofit/>
          </a:bodyPr>
          <a:lstStyle>
            <a:lvl1pPr indent="0" lvl="0" marL="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1pPr>
            <a:lvl2pPr indent="-203200" lvl="1" marL="5207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2pPr>
            <a:lvl3pPr indent="-152400" lvl="2" marL="8001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3pPr>
            <a:lvl4pPr indent="-165100" lvl="3" marL="1130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4pPr>
            <a:lvl5pPr indent="-165100" lvl="4" marL="14478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5pPr>
            <a:lvl6pPr indent="-152400" lvl="5" marL="1765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6pPr>
            <a:lvl7pPr indent="-165100" lvl="6" marL="24130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7pPr>
            <a:lvl8pPr indent="-165100" lvl="7" marL="33782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8pPr>
            <a:lvl9pPr indent="-165100" lvl="8" marL="46609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9pPr>
          </a:lstStyle>
          <a:p/>
        </p:txBody>
      </p:sp>
      <p:sp>
        <p:nvSpPr>
          <p:cNvPr id="59" name="Google Shape;59;p14"/>
          <p:cNvSpPr txBox="1"/>
          <p:nvPr>
            <p:ph idx="12" type="sldNum"/>
          </p:nvPr>
        </p:nvSpPr>
        <p:spPr>
          <a:xfrm>
            <a:off x="4608286" y="4391894"/>
            <a:ext cx="1499255" cy="333801"/>
          </a:xfrm>
          <a:prstGeom prst="rect">
            <a:avLst/>
          </a:prstGeom>
          <a:noFill/>
          <a:ln>
            <a:noFill/>
          </a:ln>
        </p:spPr>
        <p:txBody>
          <a:bodyPr anchorCtr="0" anchor="t" bIns="32900" lIns="63300" spcFirstLastPara="1" rIns="63300" wrap="square" tIns="32900">
            <a:noAutofit/>
          </a:bodyPr>
          <a:lstStyle>
            <a:lvl1pPr indent="0" lvl="0"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1" y="2130428"/>
            <a:ext cx="7772408" cy="1470026"/>
          </a:xfrm>
          <a:prstGeom prst="rect">
            <a:avLst/>
          </a:prstGeom>
          <a:noFill/>
          <a:ln>
            <a:noFill/>
          </a:ln>
        </p:spPr>
        <p:txBody>
          <a:bodyPr anchorCtr="0" anchor="ctr" bIns="64300" lIns="64300" spcFirstLastPara="1" rIns="64300" wrap="square" tIns="64300">
            <a:noAutofit/>
          </a:bodyPr>
          <a:lstStyle>
            <a:lvl1pPr indent="0" lvl="0" marL="0" marR="0" rtl="0" algn="ctr">
              <a:lnSpc>
                <a:spcPct val="100000"/>
              </a:lnSpc>
              <a:spcBef>
                <a:spcPts val="0"/>
              </a:spcBef>
              <a:spcAft>
                <a:spcPts val="0"/>
              </a:spcAft>
              <a:buClr>
                <a:schemeClr val="dk1"/>
              </a:buClr>
              <a:buSzPts val="1000"/>
              <a:buFont typeface="Calibri"/>
              <a:buNone/>
              <a:defRPr b="0" i="0" sz="4400" u="none" cap="none" strike="noStrike">
                <a:solidFill>
                  <a:schemeClr val="dk1"/>
                </a:solidFill>
                <a:latin typeface="Calibri"/>
                <a:ea typeface="Calibri"/>
                <a:cs typeface="Calibri"/>
                <a:sym typeface="Calibri"/>
              </a:defRPr>
            </a:lvl1pPr>
            <a:lvl2pPr indent="0" lvl="1" marL="5207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2pPr>
            <a:lvl3pPr indent="0" lvl="2" marL="8001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3pPr>
            <a:lvl4pPr indent="0" lvl="3" marL="11303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4pPr>
            <a:lvl5pPr indent="0" lvl="4" marL="14478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5pPr>
            <a:lvl6pPr indent="0" lvl="5" marL="17653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6pPr>
            <a:lvl7pPr indent="0" lvl="6" marL="24130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7pPr>
            <a:lvl8pPr indent="0" lvl="7" marL="33782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8pPr>
            <a:lvl9pPr indent="0" lvl="8" marL="4660900" marR="0" rtl="0" algn="ctr">
              <a:lnSpc>
                <a:spcPct val="100000"/>
              </a:lnSpc>
              <a:spcBef>
                <a:spcPts val="0"/>
              </a:spcBef>
              <a:spcAft>
                <a:spcPts val="0"/>
              </a:spcAft>
              <a:buClr>
                <a:srgbClr val="000000"/>
              </a:buClr>
              <a:buSzPts val="10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5"/>
          <p:cNvSpPr txBox="1"/>
          <p:nvPr>
            <p:ph idx="1" type="subTitle"/>
          </p:nvPr>
        </p:nvSpPr>
        <p:spPr>
          <a:xfrm>
            <a:off x="1371602" y="3886205"/>
            <a:ext cx="6400806" cy="1752602"/>
          </a:xfrm>
          <a:prstGeom prst="rect">
            <a:avLst/>
          </a:prstGeom>
          <a:noFill/>
          <a:ln>
            <a:noFill/>
          </a:ln>
        </p:spPr>
        <p:txBody>
          <a:bodyPr anchorCtr="0" anchor="t" bIns="64300" lIns="64300" spcFirstLastPara="1" rIns="64300" wrap="square" tIns="64300">
            <a:noAutofit/>
          </a:bodyPr>
          <a:lstStyle>
            <a:lvl1pPr indent="0" lvl="0" marL="0" marR="0" rtl="0" algn="ctr">
              <a:lnSpc>
                <a:spcPct val="100000"/>
              </a:lnSpc>
              <a:spcBef>
                <a:spcPts val="600"/>
              </a:spcBef>
              <a:spcAft>
                <a:spcPts val="0"/>
              </a:spcAft>
              <a:buClr>
                <a:srgbClr val="888888"/>
              </a:buClr>
              <a:buSzPts val="1000"/>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600"/>
              </a:spcBef>
              <a:spcAft>
                <a:spcPts val="0"/>
              </a:spcAft>
              <a:buClr>
                <a:srgbClr val="888888"/>
              </a:buClr>
              <a:buSzPts val="1000"/>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500"/>
              </a:spcBef>
              <a:spcAft>
                <a:spcPts val="0"/>
              </a:spcAft>
              <a:buClr>
                <a:srgbClr val="888888"/>
              </a:buClr>
              <a:buSzPts val="1000"/>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SzPts val="1000"/>
              <a:buFont typeface="Arial"/>
              <a:buNone/>
              <a:defRPr b="0" i="0" sz="2000" u="none" cap="none" strike="noStrike">
                <a:solidFill>
                  <a:srgbClr val="888888"/>
                </a:solidFill>
                <a:latin typeface="Calibri"/>
                <a:ea typeface="Calibri"/>
                <a:cs typeface="Calibri"/>
                <a:sym typeface="Calibri"/>
              </a:defRPr>
            </a:lvl4pPr>
            <a:lvl5pPr indent="-12700" lvl="4" marL="1828800" marR="0" rtl="0" algn="ctr">
              <a:lnSpc>
                <a:spcPct val="100000"/>
              </a:lnSpc>
              <a:spcBef>
                <a:spcPts val="400"/>
              </a:spcBef>
              <a:spcAft>
                <a:spcPts val="0"/>
              </a:spcAft>
              <a:buClr>
                <a:srgbClr val="888888"/>
              </a:buClr>
              <a:buSzPts val="1000"/>
              <a:buFont typeface="Arial"/>
              <a:buNone/>
              <a:defRPr b="0" i="0" sz="2000" u="none" cap="none" strike="noStrike">
                <a:solidFill>
                  <a:srgbClr val="888888"/>
                </a:solidFill>
                <a:latin typeface="Calibri"/>
                <a:ea typeface="Calibri"/>
                <a:cs typeface="Calibri"/>
                <a:sym typeface="Calibri"/>
              </a:defRPr>
            </a:lvl5pPr>
            <a:lvl6pPr indent="-12700" lvl="5" marL="2286000" marR="0" rtl="0" algn="ctr">
              <a:lnSpc>
                <a:spcPct val="100000"/>
              </a:lnSpc>
              <a:spcBef>
                <a:spcPts val="400"/>
              </a:spcBef>
              <a:spcAft>
                <a:spcPts val="0"/>
              </a:spcAft>
              <a:buClr>
                <a:srgbClr val="888888"/>
              </a:buClr>
              <a:buSzPts val="1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SzPts val="1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SzPts val="1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SzPts val="1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1" y="6356359"/>
            <a:ext cx="2133601" cy="365125"/>
          </a:xfrm>
          <a:prstGeom prst="rect">
            <a:avLst/>
          </a:prstGeom>
          <a:noFill/>
          <a:ln>
            <a:noFill/>
          </a:ln>
        </p:spPr>
        <p:txBody>
          <a:bodyPr anchorCtr="0" anchor="ctr" bIns="64300" lIns="64300" spcFirstLastPara="1" rIns="64300" wrap="square" tIns="64300">
            <a:noAutofit/>
          </a:bodyPr>
          <a:lstStyle>
            <a:lvl1pPr indent="0" lvl="0" marL="0" marR="0" rtl="0" algn="l">
              <a:lnSpc>
                <a:spcPct val="100000"/>
              </a:lnSpc>
              <a:spcBef>
                <a:spcPts val="0"/>
              </a:spcBef>
              <a:spcAft>
                <a:spcPts val="0"/>
              </a:spcAft>
              <a:buClr>
                <a:srgbClr val="898989"/>
              </a:buClr>
              <a:buSzPts val="1000"/>
              <a:buFont typeface="Calibri"/>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4pPr>
            <a:lvl5pPr indent="-12700" lvl="4" marL="18288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5pPr>
            <a:lvl6pPr indent="-12700" lvl="5" marL="22860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7pPr>
            <a:lvl8pPr indent="-12700" lvl="7" marL="45720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3" y="6356359"/>
            <a:ext cx="2895603" cy="365125"/>
          </a:xfrm>
          <a:prstGeom prst="rect">
            <a:avLst/>
          </a:prstGeom>
          <a:noFill/>
          <a:ln>
            <a:noFill/>
          </a:ln>
        </p:spPr>
        <p:txBody>
          <a:bodyPr anchorCtr="0" anchor="ctr" bIns="64300" lIns="64300" spcFirstLastPara="1" rIns="64300" wrap="square" tIns="64300">
            <a:noAutofit/>
          </a:bodyPr>
          <a:lstStyle>
            <a:lvl1pPr indent="0" lvl="0" marL="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4pPr>
            <a:lvl5pPr indent="-12700" lvl="4" marL="18288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5pPr>
            <a:lvl6pPr indent="-12700" lvl="5" marL="22860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6pPr>
            <a:lvl7pPr indent="0" lvl="6" marL="32004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7pPr>
            <a:lvl8pPr indent="-12700" lvl="7" marL="45720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8pPr>
            <a:lvl9pPr indent="0" lvl="8" marL="6400800" marR="0" rtl="0" algn="l">
              <a:lnSpc>
                <a:spcPct val="100000"/>
              </a:lnSpc>
              <a:spcBef>
                <a:spcPts val="0"/>
              </a:spcBef>
              <a:spcAft>
                <a:spcPts val="0"/>
              </a:spcAft>
              <a:buClr>
                <a:schemeClr val="dk1"/>
              </a:buClr>
              <a:buSzPts val="1000"/>
              <a:buFont typeface="Calibri"/>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7" y="6356359"/>
            <a:ext cx="2133601" cy="365125"/>
          </a:xfrm>
          <a:prstGeom prst="rect">
            <a:avLst/>
          </a:prstGeom>
          <a:noFill/>
          <a:ln>
            <a:noFill/>
          </a:ln>
        </p:spPr>
        <p:txBody>
          <a:bodyPr anchorCtr="0" anchor="ctr" bIns="32125" lIns="64300" spcFirstLastPara="1" rIns="64300" wrap="square" tIns="32125">
            <a:noAutofit/>
          </a:bodyPr>
          <a:lstStyle>
            <a:lvl1pPr indent="0" lvl="0"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6"/>
          <p:cNvSpPr txBox="1"/>
          <p:nvPr>
            <p:ph type="title"/>
          </p:nvPr>
        </p:nvSpPr>
        <p:spPr>
          <a:xfrm>
            <a:off x="629841" y="457200"/>
            <a:ext cx="2949181" cy="1600202"/>
          </a:xfrm>
          <a:prstGeom prst="rect">
            <a:avLst/>
          </a:prstGeom>
          <a:noFill/>
          <a:ln>
            <a:noFill/>
          </a:ln>
        </p:spPr>
        <p:txBody>
          <a:bodyPr anchorCtr="0" anchor="b" bIns="64300" lIns="64300" spcFirstLastPara="1" rIns="64300" wrap="square" tIns="64300">
            <a:noAutofit/>
          </a:bodyPr>
          <a:lstStyle>
            <a:lvl1pPr indent="0" lvl="0" marL="0" marR="0" rtl="0" algn="ctr">
              <a:lnSpc>
                <a:spcPct val="100000"/>
              </a:lnSpc>
              <a:spcBef>
                <a:spcPts val="0"/>
              </a:spcBef>
              <a:spcAft>
                <a:spcPts val="0"/>
              </a:spcAft>
              <a:buClr>
                <a:srgbClr val="000000"/>
              </a:buClr>
              <a:buSzPts val="1000"/>
              <a:buFont typeface="Arial"/>
              <a:buNone/>
              <a:defRPr b="0" i="0" sz="3200" u="none" cap="none" strike="noStrike">
                <a:solidFill>
                  <a:srgbClr val="000000"/>
                </a:solidFill>
                <a:latin typeface="Arial"/>
                <a:ea typeface="Arial"/>
                <a:cs typeface="Arial"/>
                <a:sym typeface="Arial"/>
              </a:defRPr>
            </a:lvl1pPr>
            <a:lvl2pPr indent="-203200" lvl="1" marL="5207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2pPr>
            <a:lvl3pPr indent="-152400" lvl="2" marL="8001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3pPr>
            <a:lvl4pPr indent="-165100" lvl="3" marL="11303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4pPr>
            <a:lvl5pPr indent="-165100" lvl="4" marL="14478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5pPr>
            <a:lvl6pPr indent="-152400" lvl="5" marL="17653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6pPr>
            <a:lvl7pPr indent="-165100" lvl="6" marL="24130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7pPr>
            <a:lvl8pPr indent="-165100" lvl="7" marL="33782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8pPr>
            <a:lvl9pPr indent="-165100" lvl="8" marL="46609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9pPr>
          </a:lstStyle>
          <a:p/>
        </p:txBody>
      </p:sp>
      <p:sp>
        <p:nvSpPr>
          <p:cNvPr id="68" name="Google Shape;68;p16"/>
          <p:cNvSpPr txBox="1"/>
          <p:nvPr>
            <p:ph idx="1" type="body"/>
          </p:nvPr>
        </p:nvSpPr>
        <p:spPr>
          <a:xfrm>
            <a:off x="3887395" y="987428"/>
            <a:ext cx="4629155" cy="4873632"/>
          </a:xfrm>
          <a:prstGeom prst="rect">
            <a:avLst/>
          </a:prstGeom>
          <a:noFill/>
          <a:ln>
            <a:noFill/>
          </a:ln>
        </p:spPr>
        <p:txBody>
          <a:bodyPr anchorCtr="0" anchor="t" bIns="64300" lIns="64300" spcFirstLastPara="1" rIns="64300" wrap="square" tIns="64300">
            <a:noAutofit/>
          </a:bodyPr>
          <a:lstStyle>
            <a:lvl1pPr indent="-228600" lvl="0" marL="457200" marR="0" rtl="0" algn="l">
              <a:lnSpc>
                <a:spcPct val="100000"/>
              </a:lnSpc>
              <a:spcBef>
                <a:spcPts val="600"/>
              </a:spcBef>
              <a:spcAft>
                <a:spcPts val="0"/>
              </a:spcAft>
              <a:buClr>
                <a:srgbClr val="000000"/>
              </a:buClr>
              <a:buSzPts val="10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100000"/>
              </a:lnSpc>
              <a:spcBef>
                <a:spcPts val="500"/>
              </a:spcBef>
              <a:spcAft>
                <a:spcPts val="0"/>
              </a:spcAft>
              <a:buClr>
                <a:srgbClr val="000000"/>
              </a:buClr>
              <a:buSzPts val="10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400"/>
              </a:spcBef>
              <a:spcAft>
                <a:spcPts val="0"/>
              </a:spcAft>
              <a:buClr>
                <a:srgbClr val="000000"/>
              </a:buClr>
              <a:buSzPts val="10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4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4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4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100000"/>
              </a:lnSpc>
              <a:spcBef>
                <a:spcPts val="4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100000"/>
              </a:lnSpc>
              <a:spcBef>
                <a:spcPts val="4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100000"/>
              </a:lnSpc>
              <a:spcBef>
                <a:spcPts val="4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9pPr>
          </a:lstStyle>
          <a:p/>
        </p:txBody>
      </p:sp>
      <p:sp>
        <p:nvSpPr>
          <p:cNvPr id="69" name="Google Shape;69;p16"/>
          <p:cNvSpPr txBox="1"/>
          <p:nvPr>
            <p:ph idx="2" type="body"/>
          </p:nvPr>
        </p:nvSpPr>
        <p:spPr>
          <a:xfrm>
            <a:off x="629841" y="2057403"/>
            <a:ext cx="2949181" cy="3811593"/>
          </a:xfrm>
          <a:prstGeom prst="rect">
            <a:avLst/>
          </a:prstGeom>
          <a:noFill/>
          <a:ln>
            <a:noFill/>
          </a:ln>
        </p:spPr>
        <p:txBody>
          <a:bodyPr anchorCtr="0" anchor="t" bIns="64300" lIns="64300" spcFirstLastPara="1" rIns="64300" wrap="square" tIns="64300">
            <a:noAutofit/>
          </a:bodyPr>
          <a:lstStyle>
            <a:lvl1pPr indent="-228600" lvl="0" marL="457200" marR="0" rtl="0" algn="l">
              <a:lnSpc>
                <a:spcPct val="100000"/>
              </a:lnSpc>
              <a:spcBef>
                <a:spcPts val="600"/>
              </a:spcBef>
              <a:spcAft>
                <a:spcPts val="0"/>
              </a:spcAft>
              <a:buClr>
                <a:srgbClr val="000000"/>
              </a:buClr>
              <a:buSzPts val="1000"/>
              <a:buFont typeface="Arial"/>
              <a:buNone/>
              <a:defRPr b="0" i="0" sz="1600" u="none" cap="none" strike="noStrike">
                <a:solidFill>
                  <a:srgbClr val="000000"/>
                </a:solidFill>
                <a:latin typeface="Arial"/>
                <a:ea typeface="Arial"/>
                <a:cs typeface="Arial"/>
                <a:sym typeface="Arial"/>
              </a:defRPr>
            </a:lvl1pPr>
            <a:lvl2pPr indent="-228600" lvl="1" marL="914400" marR="0" rtl="0" algn="l">
              <a:lnSpc>
                <a:spcPct val="100000"/>
              </a:lnSpc>
              <a:spcBef>
                <a:spcPts val="5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400"/>
              </a:spcBef>
              <a:spcAft>
                <a:spcPts val="0"/>
              </a:spcAft>
              <a:buClr>
                <a:srgbClr val="000000"/>
              </a:buClr>
              <a:buSzPts val="10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100000"/>
              </a:lnSpc>
              <a:spcBef>
                <a:spcPts val="4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228600" lvl="4" marL="2286000" marR="0" rtl="0" algn="l">
              <a:lnSpc>
                <a:spcPct val="100000"/>
              </a:lnSpc>
              <a:spcBef>
                <a:spcPts val="4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228600" lvl="5" marL="2743200" marR="0" rtl="0" algn="l">
              <a:lnSpc>
                <a:spcPct val="100000"/>
              </a:lnSpc>
              <a:spcBef>
                <a:spcPts val="4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228600" lvl="6" marL="3200400" marR="0" rtl="0" algn="l">
              <a:lnSpc>
                <a:spcPct val="100000"/>
              </a:lnSpc>
              <a:spcBef>
                <a:spcPts val="4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228600" lvl="7" marL="3657600" marR="0" rtl="0" algn="l">
              <a:lnSpc>
                <a:spcPct val="100000"/>
              </a:lnSpc>
              <a:spcBef>
                <a:spcPts val="4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228600" lvl="8" marL="4114800" marR="0" rtl="0" algn="l">
              <a:lnSpc>
                <a:spcPct val="100000"/>
              </a:lnSpc>
              <a:spcBef>
                <a:spcPts val="4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70" name="Google Shape;70;p16"/>
          <p:cNvSpPr txBox="1"/>
          <p:nvPr>
            <p:ph idx="10" type="dt"/>
          </p:nvPr>
        </p:nvSpPr>
        <p:spPr>
          <a:xfrm>
            <a:off x="321508" y="4391894"/>
            <a:ext cx="1499255" cy="333801"/>
          </a:xfrm>
          <a:prstGeom prst="rect">
            <a:avLst/>
          </a:prstGeom>
          <a:noFill/>
          <a:ln>
            <a:noFill/>
          </a:ln>
        </p:spPr>
        <p:txBody>
          <a:bodyPr anchorCtr="0" anchor="t" bIns="64300" lIns="64300" spcFirstLastPara="1" rIns="64300" wrap="square" tIns="64300">
            <a:noAutofit/>
          </a:bodyPr>
          <a:lstStyle>
            <a:lvl1pPr indent="0" lvl="0" marL="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1pPr>
            <a:lvl2pPr indent="-203200" lvl="1" marL="5207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2pPr>
            <a:lvl3pPr indent="-152400" lvl="2" marL="8001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3pPr>
            <a:lvl4pPr indent="-165100" lvl="3" marL="1130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4pPr>
            <a:lvl5pPr indent="-165100" lvl="4" marL="14478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5pPr>
            <a:lvl6pPr indent="-152400" lvl="5" marL="1765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6pPr>
            <a:lvl7pPr indent="-165100" lvl="6" marL="24130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7pPr>
            <a:lvl8pPr indent="-165100" lvl="7" marL="33782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8pPr>
            <a:lvl9pPr indent="-165100" lvl="8" marL="46609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9pPr>
          </a:lstStyle>
          <a:p/>
        </p:txBody>
      </p:sp>
      <p:sp>
        <p:nvSpPr>
          <p:cNvPr id="71" name="Google Shape;71;p16"/>
          <p:cNvSpPr txBox="1"/>
          <p:nvPr>
            <p:ph idx="11" type="ftr"/>
          </p:nvPr>
        </p:nvSpPr>
        <p:spPr>
          <a:xfrm>
            <a:off x="2196973" y="4391894"/>
            <a:ext cx="2035102" cy="333801"/>
          </a:xfrm>
          <a:prstGeom prst="rect">
            <a:avLst/>
          </a:prstGeom>
          <a:noFill/>
          <a:ln>
            <a:noFill/>
          </a:ln>
        </p:spPr>
        <p:txBody>
          <a:bodyPr anchorCtr="0" anchor="t" bIns="64300" lIns="64300" spcFirstLastPara="1" rIns="64300" wrap="square" tIns="64300">
            <a:noAutofit/>
          </a:bodyPr>
          <a:lstStyle>
            <a:lvl1pPr indent="0" lvl="0" marL="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1pPr>
            <a:lvl2pPr indent="-203200" lvl="1" marL="5207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2pPr>
            <a:lvl3pPr indent="-152400" lvl="2" marL="8001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3pPr>
            <a:lvl4pPr indent="-165100" lvl="3" marL="1130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4pPr>
            <a:lvl5pPr indent="-165100" lvl="4" marL="14478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5pPr>
            <a:lvl6pPr indent="-152400" lvl="5" marL="1765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6pPr>
            <a:lvl7pPr indent="-165100" lvl="6" marL="24130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7pPr>
            <a:lvl8pPr indent="-165100" lvl="7" marL="33782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8pPr>
            <a:lvl9pPr indent="-165100" lvl="8" marL="46609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9pPr>
          </a:lstStyle>
          <a:p/>
        </p:txBody>
      </p:sp>
      <p:sp>
        <p:nvSpPr>
          <p:cNvPr id="72" name="Google Shape;72;p16"/>
          <p:cNvSpPr txBox="1"/>
          <p:nvPr>
            <p:ph idx="12" type="sldNum"/>
          </p:nvPr>
        </p:nvSpPr>
        <p:spPr>
          <a:xfrm>
            <a:off x="4608286" y="4391894"/>
            <a:ext cx="1499255" cy="333801"/>
          </a:xfrm>
          <a:prstGeom prst="rect">
            <a:avLst/>
          </a:prstGeom>
          <a:noFill/>
          <a:ln>
            <a:noFill/>
          </a:ln>
        </p:spPr>
        <p:txBody>
          <a:bodyPr anchorCtr="0" anchor="t" bIns="32900" lIns="63300" spcFirstLastPara="1" rIns="63300" wrap="square" tIns="32900">
            <a:noAutofit/>
          </a:bodyPr>
          <a:lstStyle>
            <a:lvl1pPr indent="0" lvl="0"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21508" y="193136"/>
            <a:ext cx="5786033" cy="802686"/>
          </a:xfrm>
          <a:prstGeom prst="rect">
            <a:avLst/>
          </a:prstGeom>
          <a:noFill/>
          <a:ln>
            <a:noFill/>
          </a:ln>
        </p:spPr>
        <p:txBody>
          <a:bodyPr anchorCtr="0" anchor="ctr" bIns="64300" lIns="64300" spcFirstLastPara="1" rIns="64300" wrap="square" tIns="64300">
            <a:noAutofit/>
          </a:bodyPr>
          <a:lstStyle>
            <a:lvl1pPr indent="0" lvl="0" marL="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1pPr>
            <a:lvl2pPr indent="-203200" lvl="1" marL="5207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2pPr>
            <a:lvl3pPr indent="-152400" lvl="2" marL="8001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3pPr>
            <a:lvl4pPr indent="-165100" lvl="3" marL="11303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4pPr>
            <a:lvl5pPr indent="-165100" lvl="4" marL="14478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5pPr>
            <a:lvl6pPr indent="-152400" lvl="5" marL="17653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6pPr>
            <a:lvl7pPr indent="-165100" lvl="6" marL="24130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7pPr>
            <a:lvl8pPr indent="-165100" lvl="7" marL="33782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8pPr>
            <a:lvl9pPr indent="-165100" lvl="8" marL="4660900" marR="0" rtl="0" algn="ctr">
              <a:lnSpc>
                <a:spcPct val="100000"/>
              </a:lnSpc>
              <a:spcBef>
                <a:spcPts val="0"/>
              </a:spcBef>
              <a:spcAft>
                <a:spcPts val="0"/>
              </a:spcAft>
              <a:buClr>
                <a:srgbClr val="000000"/>
              </a:buClr>
              <a:buSzPts val="1000"/>
              <a:buFont typeface="Arial"/>
              <a:buNone/>
              <a:defRPr b="0" i="0" sz="31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21508" y="1125325"/>
            <a:ext cx="5786033" cy="3181722"/>
          </a:xfrm>
          <a:prstGeom prst="rect">
            <a:avLst/>
          </a:prstGeom>
          <a:noFill/>
          <a:ln>
            <a:noFill/>
          </a:ln>
        </p:spPr>
        <p:txBody>
          <a:bodyPr anchorCtr="0" anchor="t" bIns="64300" lIns="64300" spcFirstLastPara="1" rIns="64300" wrap="square" tIns="64300">
            <a:noAutofit/>
          </a:bodyPr>
          <a:lstStyle>
            <a:lvl1pPr indent="-228600" lvl="0" marL="457200" marR="0" rtl="0" algn="l">
              <a:lnSpc>
                <a:spcPct val="100000"/>
              </a:lnSpc>
              <a:spcBef>
                <a:spcPts val="600"/>
              </a:spcBef>
              <a:spcAft>
                <a:spcPts val="0"/>
              </a:spcAft>
              <a:buClr>
                <a:srgbClr val="000000"/>
              </a:buClr>
              <a:buSzPts val="1000"/>
              <a:buFont typeface="Arial"/>
              <a:buNone/>
              <a:defRPr b="0" i="0" sz="2300" u="none" cap="none" strike="noStrike">
                <a:solidFill>
                  <a:srgbClr val="000000"/>
                </a:solidFill>
                <a:latin typeface="Arial"/>
                <a:ea typeface="Arial"/>
                <a:cs typeface="Arial"/>
                <a:sym typeface="Arial"/>
              </a:defRPr>
            </a:lvl1pPr>
            <a:lvl2pPr indent="-228600" lvl="1" marL="914400" marR="0" rtl="0" algn="l">
              <a:lnSpc>
                <a:spcPct val="100000"/>
              </a:lnSpc>
              <a:spcBef>
                <a:spcPts val="500"/>
              </a:spcBef>
              <a:spcAft>
                <a:spcPts val="0"/>
              </a:spcAft>
              <a:buClr>
                <a:srgbClr val="000000"/>
              </a:buClr>
              <a:buSzPts val="1000"/>
              <a:buFont typeface="Arial"/>
              <a:buNone/>
              <a:defRPr b="0" i="0" sz="2000" u="none" cap="none" strike="noStrike">
                <a:solidFill>
                  <a:srgbClr val="000000"/>
                </a:solidFill>
                <a:latin typeface="Arial"/>
                <a:ea typeface="Arial"/>
                <a:cs typeface="Arial"/>
                <a:sym typeface="Arial"/>
              </a:defRPr>
            </a:lvl2pPr>
            <a:lvl3pPr indent="-228600" lvl="2" marL="1371600" marR="0" rtl="0" algn="l">
              <a:lnSpc>
                <a:spcPct val="100000"/>
              </a:lnSpc>
              <a:spcBef>
                <a:spcPts val="400"/>
              </a:spcBef>
              <a:spcAft>
                <a:spcPts val="0"/>
              </a:spcAft>
              <a:buClr>
                <a:srgbClr val="000000"/>
              </a:buClr>
              <a:buSzPts val="1000"/>
              <a:buFont typeface="Arial"/>
              <a:buNone/>
              <a:defRPr b="0" i="0" sz="1700" u="none" cap="none" strike="noStrike">
                <a:solidFill>
                  <a:srgbClr val="000000"/>
                </a:solidFill>
                <a:latin typeface="Arial"/>
                <a:ea typeface="Arial"/>
                <a:cs typeface="Arial"/>
                <a:sym typeface="Arial"/>
              </a:defRPr>
            </a:lvl3pPr>
            <a:lvl4pPr indent="-228600" lvl="3" marL="1828800" marR="0" rtl="0" algn="l">
              <a:lnSpc>
                <a:spcPct val="100000"/>
              </a:lnSpc>
              <a:spcBef>
                <a:spcPts val="4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4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4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4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4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400"/>
              </a:spcBef>
              <a:spcAft>
                <a:spcPts val="0"/>
              </a:spcAft>
              <a:buClr>
                <a:srgbClr val="000000"/>
              </a:buClr>
              <a:buSzPts val="10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3"/>
          <p:cNvSpPr txBox="1"/>
          <p:nvPr>
            <p:ph idx="10" type="dt"/>
          </p:nvPr>
        </p:nvSpPr>
        <p:spPr>
          <a:xfrm>
            <a:off x="321508" y="4391894"/>
            <a:ext cx="1499255" cy="333801"/>
          </a:xfrm>
          <a:prstGeom prst="rect">
            <a:avLst/>
          </a:prstGeom>
          <a:noFill/>
          <a:ln>
            <a:noFill/>
          </a:ln>
        </p:spPr>
        <p:txBody>
          <a:bodyPr anchorCtr="0" anchor="t" bIns="64300" lIns="64300" spcFirstLastPara="1" rIns="64300" wrap="square" tIns="64300">
            <a:noAutofit/>
          </a:bodyPr>
          <a:lstStyle>
            <a:lvl1pPr indent="0" lvl="0" marL="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1pPr>
            <a:lvl2pPr indent="-203200" lvl="1" marL="5207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2pPr>
            <a:lvl3pPr indent="-152400" lvl="2" marL="8001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3pPr>
            <a:lvl4pPr indent="-165100" lvl="3" marL="1130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4pPr>
            <a:lvl5pPr indent="-165100" lvl="4" marL="14478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5pPr>
            <a:lvl6pPr indent="-152400" lvl="5" marL="1765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6pPr>
            <a:lvl7pPr indent="-165100" lvl="6" marL="24130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7pPr>
            <a:lvl8pPr indent="-165100" lvl="7" marL="33782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8pPr>
            <a:lvl9pPr indent="-165100" lvl="8" marL="46609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2196973" y="4391894"/>
            <a:ext cx="2035102" cy="333801"/>
          </a:xfrm>
          <a:prstGeom prst="rect">
            <a:avLst/>
          </a:prstGeom>
          <a:noFill/>
          <a:ln>
            <a:noFill/>
          </a:ln>
        </p:spPr>
        <p:txBody>
          <a:bodyPr anchorCtr="0" anchor="t" bIns="64300" lIns="64300" spcFirstLastPara="1" rIns="64300" wrap="square" tIns="64300">
            <a:noAutofit/>
          </a:bodyPr>
          <a:lstStyle>
            <a:lvl1pPr indent="0" lvl="0" marL="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1pPr>
            <a:lvl2pPr indent="-203200" lvl="1" marL="5207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2pPr>
            <a:lvl3pPr indent="-152400" lvl="2" marL="8001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3pPr>
            <a:lvl4pPr indent="-165100" lvl="3" marL="1130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4pPr>
            <a:lvl5pPr indent="-165100" lvl="4" marL="14478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5pPr>
            <a:lvl6pPr indent="-152400" lvl="5" marL="17653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6pPr>
            <a:lvl7pPr indent="-165100" lvl="6" marL="24130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7pPr>
            <a:lvl8pPr indent="-165100" lvl="7" marL="33782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8pPr>
            <a:lvl9pPr indent="-165100" lvl="8" marL="4660900" marR="0" rtl="0" algn="l">
              <a:lnSpc>
                <a:spcPct val="100000"/>
              </a:lnSpc>
              <a:spcBef>
                <a:spcPts val="0"/>
              </a:spcBef>
              <a:spcAft>
                <a:spcPts val="0"/>
              </a:spcAft>
              <a:buClr>
                <a:srgbClr val="000000"/>
              </a:buClr>
              <a:buSzPts val="1000"/>
              <a:buFont typeface="Arial"/>
              <a:buNone/>
              <a:defRPr b="0" i="0" sz="13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4608286" y="4391894"/>
            <a:ext cx="1499255" cy="333801"/>
          </a:xfrm>
          <a:prstGeom prst="rect">
            <a:avLst/>
          </a:prstGeom>
          <a:noFill/>
          <a:ln>
            <a:noFill/>
          </a:ln>
        </p:spPr>
        <p:txBody>
          <a:bodyPr anchorCtr="0" anchor="t" bIns="32900" lIns="63300" spcFirstLastPara="1" rIns="63300" wrap="square" tIns="32900">
            <a:noAutofit/>
          </a:bodyPr>
          <a:lstStyle>
            <a:lvl1pPr indent="0" lvl="0"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7"/>
          <p:cNvPicPr preferRelativeResize="0"/>
          <p:nvPr/>
        </p:nvPicPr>
        <p:blipFill>
          <a:blip r:embed="rId3">
            <a:alphaModFix/>
          </a:blip>
          <a:stretch>
            <a:fillRect/>
          </a:stretch>
        </p:blipFill>
        <p:spPr>
          <a:xfrm>
            <a:off x="0" y="0"/>
            <a:ext cx="9144000" cy="6857993"/>
          </a:xfrm>
          <a:prstGeom prst="rect">
            <a:avLst/>
          </a:prstGeom>
          <a:noFill/>
          <a:ln>
            <a:noFill/>
          </a:ln>
        </p:spPr>
      </p:pic>
      <p:sp>
        <p:nvSpPr>
          <p:cNvPr id="78" name="Google Shape;78;p17"/>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79" name="Google Shape;79;p17"/>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 www.missionbibleclass.org</a:t>
            </a:r>
            <a:endParaRPr sz="10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635277" y="246651"/>
            <a:ext cx="7873500" cy="461400"/>
          </a:xfrm>
          <a:prstGeom prst="rect">
            <a:avLst/>
          </a:prstGeom>
          <a:noFill/>
          <a:ln>
            <a:noFill/>
          </a:ln>
        </p:spPr>
        <p:txBody>
          <a:bodyPr anchorCtr="0" anchor="b" bIns="64300" lIns="64300" spcFirstLastPara="1" rIns="64300" wrap="square" tIns="64300">
            <a:noAutofit/>
          </a:bodyPr>
          <a:lstStyle/>
          <a:p>
            <a:pPr indent="0" lvl="0" marL="0" marR="0" rtl="0" algn="l">
              <a:lnSpc>
                <a:spcPct val="100000"/>
              </a:lnSpc>
              <a:spcBef>
                <a:spcPts val="0"/>
              </a:spcBef>
              <a:spcAft>
                <a:spcPts val="0"/>
              </a:spcAft>
              <a:buClr>
                <a:srgbClr val="000000"/>
              </a:buClr>
              <a:buFont typeface="Arial"/>
              <a:buNone/>
            </a:pPr>
            <a:r>
              <a:rPr i="0" lang="en" sz="2000" u="none" cap="none" strike="noStrike">
                <a:solidFill>
                  <a:srgbClr val="000000"/>
                </a:solidFill>
                <a:latin typeface="Calibri"/>
                <a:ea typeface="Calibri"/>
                <a:cs typeface="Calibri"/>
                <a:sym typeface="Calibri"/>
              </a:rPr>
              <a:t>Teacher Notes Page 1</a:t>
            </a:r>
            <a:endParaRPr i="0" sz="2000" u="none" cap="none" strike="noStrike">
              <a:solidFill>
                <a:srgbClr val="000000"/>
              </a:solidFill>
              <a:latin typeface="Calibri"/>
              <a:ea typeface="Calibri"/>
              <a:cs typeface="Calibri"/>
              <a:sym typeface="Calibri"/>
            </a:endParaRPr>
          </a:p>
        </p:txBody>
      </p:sp>
      <p:sp>
        <p:nvSpPr>
          <p:cNvPr id="143" name="Google Shape;143;p26"/>
          <p:cNvSpPr txBox="1"/>
          <p:nvPr>
            <p:ph idx="2" type="body"/>
          </p:nvPr>
        </p:nvSpPr>
        <p:spPr>
          <a:xfrm>
            <a:off x="630000" y="770275"/>
            <a:ext cx="3658200" cy="540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latin typeface="Calibri"/>
                <a:ea typeface="Calibri"/>
                <a:cs typeface="Calibri"/>
                <a:sym typeface="Calibri"/>
              </a:rPr>
              <a:t>1. Cover: The Trial of Jesus  (Matthew 26:57-27:31)</a:t>
            </a:r>
            <a:br>
              <a:rPr lang="en" sz="1100">
                <a:latin typeface="Calibri"/>
                <a:ea typeface="Calibri"/>
                <a:cs typeface="Calibri"/>
                <a:sym typeface="Calibri"/>
              </a:rPr>
            </a:b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2. Have you ever seen a picture of Jesus on the cross? Jesus was a good man, so who decided that He would die on the cross? How did this happen?</a:t>
            </a: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Today, let’s talk about how and why it was that Jesus came to die on the cross.</a:t>
            </a:r>
            <a:br>
              <a:rPr lang="en" sz="1100">
                <a:latin typeface="Calibri"/>
                <a:ea typeface="Calibri"/>
                <a:cs typeface="Calibri"/>
                <a:sym typeface="Calibri"/>
              </a:rPr>
            </a:b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3. Before He died on the cross, Jesus spent time with His friends and the apostles. One evening they shared a special dinner together. Since it was the last time they ate together, this meal is called the “Last Supper.”</a:t>
            </a:r>
            <a:br>
              <a:rPr lang="en" sz="1100">
                <a:latin typeface="Calibri"/>
                <a:ea typeface="Calibri"/>
                <a:cs typeface="Calibri"/>
                <a:sym typeface="Calibri"/>
              </a:rPr>
            </a:b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At the supper, Jesus told His friends that He would soon die. Jesus told them that even though they were His friends even THEY would all run away when He got into trouble.</a:t>
            </a:r>
            <a:endParaRPr sz="1100">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rPr lang="en" sz="1100">
                <a:latin typeface="Calibri"/>
                <a:ea typeface="Calibri"/>
                <a:cs typeface="Calibri"/>
                <a:sym typeface="Calibri"/>
              </a:rPr>
              <a:t>The apostles did not believe this could ever happen. Peter told Jesus that there was no way he would ever leave Jesus. Jesus told him to just wait and see. He said Peter would deny Him three times before he heard the sound of a rooster crowing. Peter just couldn’t believe this could ever happen.</a:t>
            </a:r>
            <a:endParaRPr sz="1100">
              <a:latin typeface="Calibri"/>
              <a:ea typeface="Calibri"/>
              <a:cs typeface="Calibri"/>
              <a:sym typeface="Calibri"/>
            </a:endParaRPr>
          </a:p>
        </p:txBody>
      </p:sp>
      <p:sp>
        <p:nvSpPr>
          <p:cNvPr id="144" name="Google Shape;144;p26"/>
          <p:cNvSpPr txBox="1"/>
          <p:nvPr>
            <p:ph idx="12" type="sldNum"/>
          </p:nvPr>
        </p:nvSpPr>
        <p:spPr>
          <a:xfrm>
            <a:off x="8184925" y="627122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dk1"/>
                </a:solidFill>
                <a:latin typeface="Calibri"/>
                <a:ea typeface="Calibri"/>
                <a:cs typeface="Calibri"/>
                <a:sym typeface="Calibri"/>
              </a:rPr>
              <a:t>‹#›</a:t>
            </a:fld>
            <a:endParaRPr i="0" sz="1000" u="none" cap="none" strike="noStrike">
              <a:solidFill>
                <a:schemeClr val="dk1"/>
              </a:solidFill>
              <a:latin typeface="Calibri"/>
              <a:ea typeface="Calibri"/>
              <a:cs typeface="Calibri"/>
              <a:sym typeface="Calibri"/>
            </a:endParaRPr>
          </a:p>
        </p:txBody>
      </p:sp>
      <p:sp>
        <p:nvSpPr>
          <p:cNvPr id="145" name="Google Shape;145;p26"/>
          <p:cNvSpPr txBox="1"/>
          <p:nvPr/>
        </p:nvSpPr>
        <p:spPr>
          <a:xfrm>
            <a:off x="5004425" y="770275"/>
            <a:ext cx="3658200" cy="540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4. Later, Jesus went to a garden to pray, and soldiers came and arrested Him. They tied Him up and took Him to the religious leaders. First to Annas and then to Caiaphas. Some people and religious leaders told lies and said Jesus had done many bad things. They did not like that Jesus said He was the king of the Jews.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The religious leaders were so angry at Jesus that they decided to take Him to the Roman Governor and tell Him to have Jesus killed.</a:t>
            </a:r>
            <a:br>
              <a:rPr lang="en"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5. The Roman Governor was called Pontius Pilate. The religious leaders said to Pilate, “We demand that Jesus be crucified!”</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“Crucified?” Pilate thought, “Only the worst criminals were ever punished by being put on a cross and crucified to die.” Pilate kept asking Jesus questions about what the religious leaders were saying, but Jesus did not even try to defend Himself.</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Pilate didn’t really want to crucify Jesus, so he told them to take Jesus to another governor, Herod Antipas.</a:t>
            </a:r>
            <a:br>
              <a:rPr lang="en"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6. Herod Antipas only made fun of Jesus. He and his soldiers made a crown from thorns and placed it on Jesus’ head. They also put a robe on Him to make fun of Him for being called the king of the Jews.</a:t>
            </a:r>
            <a:endParaRPr sz="1100">
              <a:solidFill>
                <a:schemeClr val="dk1"/>
              </a:solidFill>
              <a:latin typeface="Calibri"/>
              <a:ea typeface="Calibri"/>
              <a:cs typeface="Calibri"/>
              <a:sym typeface="Calibri"/>
            </a:endParaRPr>
          </a:p>
        </p:txBody>
      </p:sp>
      <p:sp>
        <p:nvSpPr>
          <p:cNvPr id="146" name="Google Shape;146;p26"/>
          <p:cNvSpPr txBox="1"/>
          <p:nvPr>
            <p:ph idx="11" type="ftr"/>
          </p:nvPr>
        </p:nvSpPr>
        <p:spPr>
          <a:xfrm>
            <a:off x="2651650" y="623547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dk1"/>
                </a:solidFill>
                <a:latin typeface="Calibri"/>
                <a:ea typeface="Calibri"/>
                <a:cs typeface="Calibri"/>
                <a:sym typeface="Calibri"/>
              </a:rPr>
              <a:t>Jesus on Trial        www.missionbibleclass.org</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635277" y="246651"/>
            <a:ext cx="7873500" cy="461400"/>
          </a:xfrm>
          <a:prstGeom prst="rect">
            <a:avLst/>
          </a:prstGeom>
          <a:noFill/>
          <a:ln>
            <a:noFill/>
          </a:ln>
        </p:spPr>
        <p:txBody>
          <a:bodyPr anchorCtr="0" anchor="b" bIns="64300" lIns="64300" spcFirstLastPara="1" rIns="64300" wrap="square" tIns="64300">
            <a:noAutofit/>
          </a:bodyPr>
          <a:lstStyle/>
          <a:p>
            <a:pPr indent="0" lvl="0" marL="0" marR="0" rtl="0" algn="l">
              <a:lnSpc>
                <a:spcPct val="100000"/>
              </a:lnSpc>
              <a:spcBef>
                <a:spcPts val="0"/>
              </a:spcBef>
              <a:spcAft>
                <a:spcPts val="0"/>
              </a:spcAft>
              <a:buClr>
                <a:srgbClr val="000000"/>
              </a:buClr>
              <a:buFont typeface="Arial"/>
              <a:buNone/>
            </a:pPr>
            <a:r>
              <a:rPr i="0" lang="en" sz="2000" u="none" cap="none" strike="noStrike">
                <a:solidFill>
                  <a:srgbClr val="000000"/>
                </a:solidFill>
                <a:latin typeface="Calibri"/>
                <a:ea typeface="Calibri"/>
                <a:cs typeface="Calibri"/>
                <a:sym typeface="Calibri"/>
              </a:rPr>
              <a:t>Teacher Notes Page </a:t>
            </a:r>
            <a:r>
              <a:rPr lang="en" sz="2000">
                <a:latin typeface="Calibri"/>
                <a:ea typeface="Calibri"/>
                <a:cs typeface="Calibri"/>
                <a:sym typeface="Calibri"/>
              </a:rPr>
              <a:t>2</a:t>
            </a:r>
            <a:endParaRPr i="0" sz="2000" u="none" cap="none" strike="noStrike">
              <a:solidFill>
                <a:srgbClr val="000000"/>
              </a:solidFill>
              <a:latin typeface="Calibri"/>
              <a:ea typeface="Calibri"/>
              <a:cs typeface="Calibri"/>
              <a:sym typeface="Calibri"/>
            </a:endParaRPr>
          </a:p>
        </p:txBody>
      </p:sp>
      <p:sp>
        <p:nvSpPr>
          <p:cNvPr id="152" name="Google Shape;152;p27"/>
          <p:cNvSpPr txBox="1"/>
          <p:nvPr>
            <p:ph idx="2" type="body"/>
          </p:nvPr>
        </p:nvSpPr>
        <p:spPr>
          <a:xfrm>
            <a:off x="630000" y="770275"/>
            <a:ext cx="3658200" cy="540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latin typeface="Calibri"/>
                <a:ea typeface="Calibri"/>
                <a:cs typeface="Calibri"/>
                <a:sym typeface="Calibri"/>
              </a:rPr>
              <a:t>7. While all of this was happening, where do you think Jesus’ friends were? Do you think they were trying to help Jesus?</a:t>
            </a: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No, they were just confused and afraid. Some people saw Peter and asked him if he knew Jesus. He was afraid that if he said he knew Jesus, then the people might hurt him just like they were hurting Jesus. So Peter denied he knew Jesus. Two other times, people noticed Peter and asked him if he knew Jesus. Each time he answered, “No.”</a:t>
            </a: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Finally, after the third time, guess what Peter heard? He heard a rooster crowing! It was just like Jesus said it would happen!</a:t>
            </a:r>
            <a:br>
              <a:rPr lang="en" sz="1100">
                <a:latin typeface="Calibri"/>
                <a:ea typeface="Calibri"/>
                <a:cs typeface="Calibri"/>
                <a:sym typeface="Calibri"/>
              </a:rPr>
            </a:b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8. Meanwhile, Jesus had been sent back to Pilate. The Jewish leaders and many people kept demanding that Jesus be crucified.</a:t>
            </a:r>
            <a:endParaRPr sz="11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lang="en" sz="1100">
                <a:latin typeface="Calibri"/>
                <a:ea typeface="Calibri"/>
                <a:cs typeface="Calibri"/>
                <a:sym typeface="Calibri"/>
              </a:rPr>
              <a:t>Pilate did not like so many people being angry and shouting. He had an idea. Pilate brought out a really bad prisoner named Barabbas. He put this really bad man next to Jesus and asked the crowd to choose which one should be set free. Surely the crowd would say that Jesus should be set free! But no, the crowd was so angry that they began yelling for the bad man to be set free and for Jesus to be crucified.</a:t>
            </a:r>
            <a:endParaRPr sz="1100">
              <a:latin typeface="Calibri"/>
              <a:ea typeface="Calibri"/>
              <a:cs typeface="Calibri"/>
              <a:sym typeface="Calibri"/>
            </a:endParaRPr>
          </a:p>
          <a:p>
            <a:pPr indent="0" lvl="0" marL="0" rtl="0" algn="l">
              <a:lnSpc>
                <a:spcPct val="100000"/>
              </a:lnSpc>
              <a:spcBef>
                <a:spcPts val="1200"/>
              </a:spcBef>
              <a:spcAft>
                <a:spcPts val="1200"/>
              </a:spcAft>
              <a:buClr>
                <a:schemeClr val="dk1"/>
              </a:buClr>
              <a:buSzPts val="1100"/>
              <a:buFont typeface="Arial"/>
              <a:buNone/>
            </a:pPr>
            <a:r>
              <a:rPr lang="en" sz="1100">
                <a:latin typeface="Calibri"/>
                <a:ea typeface="Calibri"/>
                <a:cs typeface="Calibri"/>
                <a:sym typeface="Calibri"/>
              </a:rPr>
              <a:t>Pilate had finally had enough. He let Barabbas, the bad man, go free.</a:t>
            </a:r>
            <a:endParaRPr sz="1100">
              <a:latin typeface="Calibri"/>
              <a:ea typeface="Calibri"/>
              <a:cs typeface="Calibri"/>
              <a:sym typeface="Calibri"/>
            </a:endParaRPr>
          </a:p>
        </p:txBody>
      </p:sp>
      <p:sp>
        <p:nvSpPr>
          <p:cNvPr id="153" name="Google Shape;153;p27"/>
          <p:cNvSpPr txBox="1"/>
          <p:nvPr>
            <p:ph idx="12" type="sldNum"/>
          </p:nvPr>
        </p:nvSpPr>
        <p:spPr>
          <a:xfrm>
            <a:off x="8184925" y="627122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dk1"/>
                </a:solidFill>
                <a:latin typeface="Calibri"/>
                <a:ea typeface="Calibri"/>
                <a:cs typeface="Calibri"/>
                <a:sym typeface="Calibri"/>
              </a:rPr>
              <a:t>‹#›</a:t>
            </a:fld>
            <a:endParaRPr i="0" sz="1000" u="none" cap="none" strike="noStrike">
              <a:solidFill>
                <a:schemeClr val="dk1"/>
              </a:solidFill>
              <a:latin typeface="Calibri"/>
              <a:ea typeface="Calibri"/>
              <a:cs typeface="Calibri"/>
              <a:sym typeface="Calibri"/>
            </a:endParaRPr>
          </a:p>
        </p:txBody>
      </p:sp>
      <p:sp>
        <p:nvSpPr>
          <p:cNvPr id="154" name="Google Shape;154;p27"/>
          <p:cNvSpPr txBox="1"/>
          <p:nvPr/>
        </p:nvSpPr>
        <p:spPr>
          <a:xfrm>
            <a:off x="5004425" y="770275"/>
            <a:ext cx="3658200" cy="5401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9. Then Pilate called his soldiers. He said, “Take Jesus away. Beat His back with a whip and then put Him on a cross and leave Him there until he dies.”</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Jesus has more power than Pilate, the angry people or even the soldiers. If Jesus had wanted to, He could have stopped everyone.</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But Jesus did not stop them. He let the soldiers lead Him away; Jesus was thinking about everyone in the world who had ever done anything bad (sinned). Jesus loves everyone in the world very much!</a:t>
            </a:r>
            <a:endParaRPr sz="1100">
              <a:solidFill>
                <a:schemeClr val="dk1"/>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EVERYONE who has ever sinned deserves to be punished. That even means you and me. But instead of letting everyone be punished, Jesus took one BIG punishment for all of us. Jesus died on the cross so that all of us could be forgiven of our sins instead of being punished for our sins.</a:t>
            </a:r>
            <a:endParaRPr sz="1100">
              <a:solidFill>
                <a:schemeClr val="dk1"/>
              </a:solidFill>
              <a:latin typeface="Calibri"/>
              <a:ea typeface="Calibri"/>
              <a:cs typeface="Calibri"/>
              <a:sym typeface="Calibri"/>
            </a:endParaRPr>
          </a:p>
          <a:p>
            <a:pPr indent="0" lvl="0" marL="0" rtl="0" algn="l">
              <a:spcBef>
                <a:spcPts val="1200"/>
              </a:spcBef>
              <a:spcAft>
                <a:spcPts val="1200"/>
              </a:spcAft>
              <a:buClr>
                <a:schemeClr val="dk1"/>
              </a:buClr>
              <a:buSzPts val="1100"/>
              <a:buFont typeface="Arial"/>
              <a:buNone/>
            </a:pPr>
            <a:r>
              <a:rPr lang="en" sz="1100">
                <a:solidFill>
                  <a:schemeClr val="dk1"/>
                </a:solidFill>
                <a:latin typeface="Calibri"/>
                <a:ea typeface="Calibri"/>
                <a:cs typeface="Calibri"/>
                <a:sym typeface="Calibri"/>
              </a:rPr>
              <a:t>And that’s how it happened that Jesus was sent to the cross.</a:t>
            </a:r>
            <a:endParaRPr sz="1100">
              <a:solidFill>
                <a:schemeClr val="dk1"/>
              </a:solidFill>
              <a:latin typeface="Calibri"/>
              <a:ea typeface="Calibri"/>
              <a:cs typeface="Calibri"/>
              <a:sym typeface="Calibri"/>
            </a:endParaRPr>
          </a:p>
        </p:txBody>
      </p:sp>
      <p:sp>
        <p:nvSpPr>
          <p:cNvPr id="155" name="Google Shape;155;p27"/>
          <p:cNvSpPr txBox="1"/>
          <p:nvPr>
            <p:ph idx="11" type="ftr"/>
          </p:nvPr>
        </p:nvSpPr>
        <p:spPr>
          <a:xfrm>
            <a:off x="2651650" y="623547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dk1"/>
                </a:solidFill>
                <a:latin typeface="Calibri"/>
                <a:ea typeface="Calibri"/>
                <a:cs typeface="Calibri"/>
                <a:sym typeface="Calibri"/>
              </a:rPr>
              <a:t>Jesus on Trial        www.missionbibleclass.org</a:t>
            </a:r>
            <a:endParaRPr sz="1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p:nvPr/>
        </p:nvSpPr>
        <p:spPr>
          <a:xfrm>
            <a:off x="0" y="4743449"/>
            <a:ext cx="9144000" cy="211462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62" name="Google Shape;162;p28"/>
          <p:cNvGrpSpPr/>
          <p:nvPr/>
        </p:nvGrpSpPr>
        <p:grpSpPr>
          <a:xfrm>
            <a:off x="708545" y="5045749"/>
            <a:ext cx="7909980" cy="1589575"/>
            <a:chOff x="708545" y="5045749"/>
            <a:chExt cx="7909980" cy="1589575"/>
          </a:xfrm>
        </p:grpSpPr>
        <p:pic>
          <p:nvPicPr>
            <p:cNvPr descr="MBC - 400x400 a little background.png" id="163" name="Google Shape;163;p28"/>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164" name="Google Shape;164;p28"/>
            <p:cNvSpPr txBox="1"/>
            <p:nvPr/>
          </p:nvSpPr>
          <p:spPr>
            <a:xfrm>
              <a:off x="2298125" y="5303520"/>
              <a:ext cx="6320400" cy="125743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www.missionbibleclass.org</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165" name="Google Shape;165;p28"/>
          <p:cNvSpPr txBox="1"/>
          <p:nvPr>
            <p:ph type="title"/>
          </p:nvPr>
        </p:nvSpPr>
        <p:spPr>
          <a:xfrm>
            <a:off x="628650" y="3205248"/>
            <a:ext cx="7989900" cy="15382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 sz="1600"/>
              <a:t>Attributions: This visual aid was constructed by Mary Nelson </a:t>
            </a:r>
            <a:r>
              <a:rPr lang="en" sz="1600" u="sng">
                <a:solidFill>
                  <a:schemeClr val="hlink"/>
                </a:solidFill>
                <a:hlinkClick r:id="rId5"/>
              </a:rPr>
              <a:t>www.missionbibleclass.org</a:t>
            </a:r>
            <a:r>
              <a:rPr lang="en" sz="1600"/>
              <a:t> using: </a:t>
            </a:r>
            <a:endParaRPr sz="1600"/>
          </a:p>
          <a:p>
            <a:pPr indent="-317500" lvl="0" marL="457200" rtl="0" algn="l">
              <a:lnSpc>
                <a:spcPct val="90000"/>
              </a:lnSpc>
              <a:spcBef>
                <a:spcPts val="0"/>
              </a:spcBef>
              <a:spcAft>
                <a:spcPts val="0"/>
              </a:spcAft>
              <a:buSzPts val="1400"/>
              <a:buChar char="●"/>
            </a:pPr>
            <a:r>
              <a:rPr lang="en" sz="1600"/>
              <a:t>Text and slideshow compilation by Mary Nelson (updated 5/2025)</a:t>
            </a:r>
            <a:endParaRPr sz="1600"/>
          </a:p>
          <a:p>
            <a:pPr indent="-317500" lvl="0" marL="457200" rtl="0" algn="l">
              <a:lnSpc>
                <a:spcPct val="90000"/>
              </a:lnSpc>
              <a:spcBef>
                <a:spcPts val="0"/>
              </a:spcBef>
              <a:spcAft>
                <a:spcPts val="0"/>
              </a:spcAft>
              <a:buSzPts val="1400"/>
              <a:buChar char="●"/>
            </a:pPr>
            <a:r>
              <a:rPr lang="en" sz="1600"/>
              <a:t>Illustrations by Sweet Publishing </a:t>
            </a:r>
            <a:r>
              <a:rPr lang="en" sz="1600" u="sng">
                <a:solidFill>
                  <a:schemeClr val="hlink"/>
                </a:solidFill>
                <a:hlinkClick r:id="rId6"/>
              </a:rPr>
              <a:t>http://sweetpublishing.com/</a:t>
            </a:r>
            <a:r>
              <a:rPr lang="en" sz="1600"/>
              <a:t> </a:t>
            </a:r>
            <a:br>
              <a:rPr lang="en" sz="1600"/>
            </a:br>
            <a:r>
              <a:rPr lang="en" sz="1600"/>
              <a:t>As accessed through  </a:t>
            </a:r>
            <a:r>
              <a:rPr lang="en" sz="1600" u="sng">
                <a:solidFill>
                  <a:schemeClr val="hlink"/>
                </a:solidFill>
                <a:hlinkClick r:id="rId7"/>
              </a:rPr>
              <a:t>www.freebibleimages.org</a:t>
            </a:r>
            <a:r>
              <a:rPr lang="en" sz="1600"/>
              <a:t> </a:t>
            </a:r>
            <a:br>
              <a:rPr lang="en" sz="1600"/>
            </a:br>
            <a:r>
              <a:rPr lang="en" sz="1600"/>
              <a:t>Notice of Alteration: Text added to cover slide.  </a:t>
            </a:r>
            <a:endParaRPr sz="1600"/>
          </a:p>
        </p:txBody>
      </p:sp>
      <p:pic>
        <p:nvPicPr>
          <p:cNvPr id="166" name="Google Shape;166;p28"/>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167" name="Google Shape;167;p28"/>
          <p:cNvSpPr txBox="1"/>
          <p:nvPr/>
        </p:nvSpPr>
        <p:spPr>
          <a:xfrm>
            <a:off x="628650" y="1887854"/>
            <a:ext cx="7755600" cy="1292631"/>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Attribution-ShareAlike 3.0 Unported (CC BY-SA 3.0) </a:t>
            </a:r>
            <a:r>
              <a:rPr b="0" i="0" lang="en" sz="1600" u="sng" cap="none" strike="noStrike">
                <a:solidFill>
                  <a:schemeClr val="hlink"/>
                </a:solidFill>
                <a:latin typeface="Calibri"/>
                <a:ea typeface="Calibri"/>
                <a:cs typeface="Calibri"/>
                <a:sym typeface="Calibri"/>
                <a:hlinkClick r:id="rId9"/>
              </a:rPr>
              <a:t>https://creativecommons.org/licenses/by-sa/3.0/</a:t>
            </a:r>
            <a:r>
              <a:rPr b="0" i="0" lang="en"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User may reproduce it without permissions.</a:t>
            </a:r>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168" name="Google Shape;168;p28"/>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dk1"/>
                </a:solidFill>
                <a:latin typeface="Calibri"/>
                <a:ea typeface="Calibri"/>
                <a:cs typeface="Calibri"/>
                <a:sym typeface="Calibri"/>
              </a:rPr>
              <a:t>‹#›</a:t>
            </a:fld>
            <a:endParaRPr i="0" sz="1000" u="none" cap="none" strike="noStrike">
              <a:solidFill>
                <a:schemeClr val="dk1"/>
              </a:solidFill>
              <a:latin typeface="Calibri"/>
              <a:ea typeface="Calibri"/>
              <a:cs typeface="Calibri"/>
              <a:sym typeface="Calibri"/>
            </a:endParaRPr>
          </a:p>
        </p:txBody>
      </p:sp>
      <p:sp>
        <p:nvSpPr>
          <p:cNvPr id="169" name="Google Shape;169;p28"/>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dk1"/>
                </a:solidFill>
                <a:latin typeface="Calibri"/>
                <a:ea typeface="Calibri"/>
                <a:cs typeface="Calibri"/>
                <a:sym typeface="Calibri"/>
              </a:rPr>
              <a:t>Jesus on Trial        www.missionbibleclass.org</a:t>
            </a:r>
            <a:endParaRPr sz="1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07_Jesus_Crucified_Dies_1024_JPEG.jpg" id="84" name="Google Shape;84;p18"/>
          <p:cNvPicPr preferRelativeResize="0"/>
          <p:nvPr/>
        </p:nvPicPr>
        <p:blipFill rotWithShape="1">
          <a:blip r:embed="rId3">
            <a:alphaModFix/>
          </a:blip>
          <a:srcRect b="0" l="0" r="0" t="0"/>
          <a:stretch/>
        </p:blipFill>
        <p:spPr>
          <a:xfrm>
            <a:off x="161" y="-1"/>
            <a:ext cx="9143700" cy="6858000"/>
          </a:xfrm>
          <a:prstGeom prst="rect">
            <a:avLst/>
          </a:prstGeom>
          <a:noFill/>
          <a:ln>
            <a:noFill/>
          </a:ln>
        </p:spPr>
      </p:pic>
      <p:sp>
        <p:nvSpPr>
          <p:cNvPr id="85" name="Google Shape;85;p18"/>
          <p:cNvSpPr txBox="1"/>
          <p:nvPr/>
        </p:nvSpPr>
        <p:spPr>
          <a:xfrm>
            <a:off x="8604175" y="6471917"/>
            <a:ext cx="539648" cy="216441"/>
          </a:xfrm>
          <a:prstGeom prst="rect">
            <a:avLst/>
          </a:prstGeom>
          <a:noFill/>
          <a:ln>
            <a:noFill/>
          </a:ln>
        </p:spPr>
        <p:txBody>
          <a:bodyPr anchorCtr="0" anchor="t" bIns="32125" lIns="64300" spcFirstLastPara="1" rIns="64300" wrap="square" tIns="32125">
            <a:noAutofit/>
          </a:bodyPr>
          <a:lstStyle/>
          <a:p>
            <a:pPr indent="0" lvl="0" marL="0" marR="0" rtl="0" algn="l">
              <a:lnSpc>
                <a:spcPct val="100000"/>
              </a:lnSpc>
              <a:spcBef>
                <a:spcPts val="0"/>
              </a:spcBef>
              <a:spcAft>
                <a:spcPts val="0"/>
              </a:spcAft>
              <a:buClr>
                <a:srgbClr val="000000"/>
              </a:buClr>
              <a:buFont typeface="Arial"/>
              <a:buNone/>
            </a:pPr>
            <a:r>
              <a:rPr b="0" i="0" lang="en" sz="1000" u="none" cap="none" strike="noStrike">
                <a:solidFill>
                  <a:srgbClr val="000000"/>
                </a:solidFill>
                <a:latin typeface="Arial"/>
                <a:ea typeface="Arial"/>
                <a:cs typeface="Arial"/>
                <a:sym typeface="Arial"/>
              </a:rPr>
              <a:t>2</a:t>
            </a:r>
            <a:endParaRPr sz="1000"/>
          </a:p>
        </p:txBody>
      </p:sp>
      <p:sp>
        <p:nvSpPr>
          <p:cNvPr id="86" name="Google Shape;86;p18"/>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dk1"/>
                </a:solidFill>
                <a:latin typeface="Calibri"/>
                <a:ea typeface="Calibri"/>
                <a:cs typeface="Calibri"/>
                <a:sym typeface="Calibri"/>
              </a:rPr>
              <a:t>‹#›</a:t>
            </a:fld>
            <a:endParaRPr i="0" sz="1000" u="none" cap="none" strike="noStrike">
              <a:solidFill>
                <a:schemeClr val="dk1"/>
              </a:solidFill>
              <a:latin typeface="Calibri"/>
              <a:ea typeface="Calibri"/>
              <a:cs typeface="Calibri"/>
              <a:sym typeface="Calibri"/>
            </a:endParaRPr>
          </a:p>
        </p:txBody>
      </p:sp>
      <p:sp>
        <p:nvSpPr>
          <p:cNvPr id="87" name="Google Shape;87;p18"/>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latin typeface="Calibri"/>
                <a:ea typeface="Calibri"/>
                <a:cs typeface="Calibri"/>
                <a:sym typeface="Calibri"/>
              </a:rPr>
              <a:t>Jesus on Trial        www.missionbibleclass.org</a:t>
            </a:r>
            <a:endParaRPr sz="1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08_Last_Supper_Jesus_JPEG.jpg" id="92" name="Google Shape;92;p19"/>
          <p:cNvPicPr preferRelativeResize="0"/>
          <p:nvPr/>
        </p:nvPicPr>
        <p:blipFill rotWithShape="1">
          <a:blip r:embed="rId3">
            <a:alphaModFix/>
          </a:blip>
          <a:srcRect b="0" l="0" r="0" t="0"/>
          <a:stretch/>
        </p:blipFill>
        <p:spPr>
          <a:xfrm>
            <a:off x="-1" y="11691"/>
            <a:ext cx="9144009" cy="6858009"/>
          </a:xfrm>
          <a:prstGeom prst="rect">
            <a:avLst/>
          </a:prstGeom>
          <a:noFill/>
          <a:ln>
            <a:noFill/>
          </a:ln>
        </p:spPr>
      </p:pic>
      <p:sp>
        <p:nvSpPr>
          <p:cNvPr id="93" name="Google Shape;93;p19"/>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94" name="Google Shape;94;p19"/>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Jesus on Trial        www.missionbibleclass.org</a:t>
            </a:r>
            <a:endParaRPr sz="10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16_Gethsemane_Peter_JPEG.jpg" id="99" name="Google Shape;99;p20"/>
          <p:cNvPicPr preferRelativeResize="0"/>
          <p:nvPr/>
        </p:nvPicPr>
        <p:blipFill rotWithShape="1">
          <a:blip r:embed="rId3">
            <a:alphaModFix/>
          </a:blip>
          <a:srcRect b="0" l="0" r="0" t="0"/>
          <a:stretch/>
        </p:blipFill>
        <p:spPr>
          <a:xfrm>
            <a:off x="186" y="-1"/>
            <a:ext cx="9143636" cy="6858009"/>
          </a:xfrm>
          <a:prstGeom prst="rect">
            <a:avLst/>
          </a:prstGeom>
          <a:noFill/>
          <a:ln>
            <a:noFill/>
          </a:ln>
        </p:spPr>
      </p:pic>
      <p:sp>
        <p:nvSpPr>
          <p:cNvPr id="100" name="Google Shape;100;p20"/>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101" name="Google Shape;101;p20"/>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Jesus on Trial        www.missionbibleclass.org</a:t>
            </a:r>
            <a:endParaRPr sz="1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b="0" l="0" r="0" t="0"/>
          <a:stretch/>
        </p:blipFill>
        <p:spPr>
          <a:xfrm>
            <a:off x="0" y="0"/>
            <a:ext cx="9145124" cy="6859125"/>
          </a:xfrm>
          <a:prstGeom prst="rect">
            <a:avLst/>
          </a:prstGeom>
          <a:noFill/>
          <a:ln>
            <a:noFill/>
          </a:ln>
        </p:spPr>
      </p:pic>
      <p:sp>
        <p:nvSpPr>
          <p:cNvPr id="107" name="Google Shape;107;p21"/>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108" name="Google Shape;108;p21"/>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Jesus on Trial        www.missionbibleclass.org</a:t>
            </a:r>
            <a:endParaRPr sz="10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2" name="Shape 112"/>
        <p:cNvGrpSpPr/>
        <p:nvPr/>
      </p:nvGrpSpPr>
      <p:grpSpPr>
        <a:xfrm>
          <a:off x="0" y="0"/>
          <a:ext cx="0" cy="0"/>
          <a:chOff x="0" y="0"/>
          <a:chExt cx="0" cy="0"/>
        </a:xfrm>
      </p:grpSpPr>
      <p:pic>
        <p:nvPicPr>
          <p:cNvPr id="113" name="Google Shape;113;p22"/>
          <p:cNvPicPr preferRelativeResize="0"/>
          <p:nvPr/>
        </p:nvPicPr>
        <p:blipFill rotWithShape="1">
          <a:blip r:embed="rId3">
            <a:alphaModFix/>
          </a:blip>
          <a:srcRect b="0" l="0" r="0" t="0"/>
          <a:stretch/>
        </p:blipFill>
        <p:spPr>
          <a:xfrm>
            <a:off x="0" y="0"/>
            <a:ext cx="9145124" cy="6859125"/>
          </a:xfrm>
          <a:prstGeom prst="rect">
            <a:avLst/>
          </a:prstGeom>
          <a:noFill/>
          <a:ln>
            <a:noFill/>
          </a:ln>
        </p:spPr>
      </p:pic>
      <p:sp>
        <p:nvSpPr>
          <p:cNvPr id="114" name="Google Shape;114;p22"/>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115" name="Google Shape;115;p22"/>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Jesus on Trial        www.missionbibleclass.org</a:t>
            </a:r>
            <a:endParaRPr sz="10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24_Gethsemane_Peter_JPEG.jpg" id="120" name="Google Shape;120;p23"/>
          <p:cNvPicPr preferRelativeResize="0"/>
          <p:nvPr/>
        </p:nvPicPr>
        <p:blipFill rotWithShape="1">
          <a:blip r:embed="rId3">
            <a:alphaModFix/>
          </a:blip>
          <a:srcRect b="0" l="0" r="0" t="0"/>
          <a:stretch/>
        </p:blipFill>
        <p:spPr>
          <a:xfrm>
            <a:off x="186" y="-1"/>
            <a:ext cx="9143636" cy="6858009"/>
          </a:xfrm>
          <a:prstGeom prst="rect">
            <a:avLst/>
          </a:prstGeom>
          <a:noFill/>
          <a:ln>
            <a:noFill/>
          </a:ln>
        </p:spPr>
      </p:pic>
      <p:sp>
        <p:nvSpPr>
          <p:cNvPr id="121" name="Google Shape;121;p23"/>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dk1"/>
                </a:solidFill>
                <a:latin typeface="Calibri"/>
                <a:ea typeface="Calibri"/>
                <a:cs typeface="Calibri"/>
                <a:sym typeface="Calibri"/>
              </a:rPr>
              <a:t>‹#›</a:t>
            </a:fld>
            <a:endParaRPr i="0" sz="1000" u="none" cap="none" strike="noStrike">
              <a:solidFill>
                <a:schemeClr val="dk1"/>
              </a:solidFill>
              <a:latin typeface="Calibri"/>
              <a:ea typeface="Calibri"/>
              <a:cs typeface="Calibri"/>
              <a:sym typeface="Calibri"/>
            </a:endParaRPr>
          </a:p>
        </p:txBody>
      </p:sp>
      <p:sp>
        <p:nvSpPr>
          <p:cNvPr id="122" name="Google Shape;122;p23"/>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latin typeface="Calibri"/>
                <a:ea typeface="Calibri"/>
                <a:cs typeface="Calibri"/>
                <a:sym typeface="Calibri"/>
              </a:rPr>
              <a:t>Jesus on Trial        www.missionbibleclass.org</a:t>
            </a:r>
            <a:endParaRPr sz="1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6" name="Shape 126"/>
        <p:cNvGrpSpPr/>
        <p:nvPr/>
      </p:nvGrpSpPr>
      <p:grpSpPr>
        <a:xfrm>
          <a:off x="0" y="0"/>
          <a:ext cx="0" cy="0"/>
          <a:chOff x="0" y="0"/>
          <a:chExt cx="0" cy="0"/>
        </a:xfrm>
      </p:grpSpPr>
      <p:pic>
        <p:nvPicPr>
          <p:cNvPr id="127" name="Google Shape;127;p24"/>
          <p:cNvPicPr preferRelativeResize="0"/>
          <p:nvPr/>
        </p:nvPicPr>
        <p:blipFill rotWithShape="1">
          <a:blip r:embed="rId3">
            <a:alphaModFix/>
          </a:blip>
          <a:srcRect b="0" l="0" r="0" t="0"/>
          <a:stretch/>
        </p:blipFill>
        <p:spPr>
          <a:xfrm>
            <a:off x="0" y="0"/>
            <a:ext cx="9145124" cy="6859125"/>
          </a:xfrm>
          <a:prstGeom prst="rect">
            <a:avLst/>
          </a:prstGeom>
          <a:noFill/>
          <a:ln>
            <a:noFill/>
          </a:ln>
        </p:spPr>
      </p:pic>
      <p:sp>
        <p:nvSpPr>
          <p:cNvPr id="128" name="Google Shape;128;p24"/>
          <p:cNvSpPr txBox="1"/>
          <p:nvPr/>
        </p:nvSpPr>
        <p:spPr>
          <a:xfrm>
            <a:off x="8458208" y="6449980"/>
            <a:ext cx="539648" cy="216441"/>
          </a:xfrm>
          <a:prstGeom prst="rect">
            <a:avLst/>
          </a:prstGeom>
          <a:noFill/>
          <a:ln>
            <a:noFill/>
          </a:ln>
        </p:spPr>
        <p:txBody>
          <a:bodyPr anchorCtr="0" anchor="t" bIns="32125" lIns="64300" spcFirstLastPara="1" rIns="64300" wrap="square" tIns="32125">
            <a:noAutofit/>
          </a:bodyPr>
          <a:lstStyle/>
          <a:p>
            <a:pPr indent="0" lvl="0" marL="0" marR="0" rtl="0" algn="l">
              <a:lnSpc>
                <a:spcPct val="100000"/>
              </a:lnSpc>
              <a:spcBef>
                <a:spcPts val="0"/>
              </a:spcBef>
              <a:spcAft>
                <a:spcPts val="0"/>
              </a:spcAft>
              <a:buClr>
                <a:srgbClr val="000000"/>
              </a:buClr>
              <a:buFont typeface="Arial"/>
              <a:buNone/>
            </a:pPr>
            <a:r>
              <a:rPr b="0" i="0" lang="en" sz="1000" u="none" cap="none" strike="noStrike">
                <a:solidFill>
                  <a:srgbClr val="000000"/>
                </a:solidFill>
                <a:latin typeface="Arial"/>
                <a:ea typeface="Arial"/>
                <a:cs typeface="Arial"/>
                <a:sym typeface="Arial"/>
              </a:rPr>
              <a:t>8</a:t>
            </a:r>
            <a:endParaRPr sz="1000"/>
          </a:p>
        </p:txBody>
      </p:sp>
      <p:sp>
        <p:nvSpPr>
          <p:cNvPr id="129" name="Google Shape;129;p24"/>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130" name="Google Shape;130;p24"/>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Jesus on Trial        www.missionbibleclass.org</a:t>
            </a:r>
            <a:endParaRPr sz="10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b="0" l="0" r="0" t="0"/>
          <a:stretch/>
        </p:blipFill>
        <p:spPr>
          <a:xfrm>
            <a:off x="0" y="0"/>
            <a:ext cx="9145124" cy="6859125"/>
          </a:xfrm>
          <a:prstGeom prst="rect">
            <a:avLst/>
          </a:prstGeom>
          <a:noFill/>
          <a:ln>
            <a:noFill/>
          </a:ln>
        </p:spPr>
      </p:pic>
      <p:sp>
        <p:nvSpPr>
          <p:cNvPr id="136" name="Google Shape;136;p25"/>
          <p:cNvSpPr txBox="1"/>
          <p:nvPr>
            <p:ph idx="12" type="sldNum"/>
          </p:nvPr>
        </p:nvSpPr>
        <p:spPr>
          <a:xfrm>
            <a:off x="8330825" y="6364075"/>
            <a:ext cx="318600" cy="279600"/>
          </a:xfrm>
          <a:prstGeom prst="rect">
            <a:avLst/>
          </a:prstGeom>
          <a:noFill/>
          <a:ln>
            <a:noFill/>
          </a:ln>
        </p:spPr>
        <p:txBody>
          <a:bodyPr anchorCtr="0" anchor="t" bIns="32900" lIns="63300" spcFirstLastPara="1" rIns="63300" wrap="square" tIns="3290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i="0" lang="en" sz="1000" u="none" cap="none" strike="noStrike">
                <a:solidFill>
                  <a:schemeClr val="lt1"/>
                </a:solidFill>
                <a:latin typeface="Calibri"/>
                <a:ea typeface="Calibri"/>
                <a:cs typeface="Calibri"/>
                <a:sym typeface="Calibri"/>
              </a:rPr>
              <a:t>‹#›</a:t>
            </a:fld>
            <a:endParaRPr i="0" sz="1000" u="none" cap="none" strike="noStrike">
              <a:solidFill>
                <a:schemeClr val="lt1"/>
              </a:solidFill>
              <a:latin typeface="Calibri"/>
              <a:ea typeface="Calibri"/>
              <a:cs typeface="Calibri"/>
              <a:sym typeface="Calibri"/>
            </a:endParaRPr>
          </a:p>
        </p:txBody>
      </p:sp>
      <p:sp>
        <p:nvSpPr>
          <p:cNvPr id="137" name="Google Shape;137;p25"/>
          <p:cNvSpPr txBox="1"/>
          <p:nvPr>
            <p:ph idx="11" type="ftr"/>
          </p:nvPr>
        </p:nvSpPr>
        <p:spPr>
          <a:xfrm>
            <a:off x="2797550" y="6328325"/>
            <a:ext cx="5470800" cy="358200"/>
          </a:xfrm>
          <a:prstGeom prst="rect">
            <a:avLst/>
          </a:prstGeom>
          <a:noFill/>
          <a:ln>
            <a:noFill/>
          </a:ln>
        </p:spPr>
        <p:txBody>
          <a:bodyPr anchorCtr="0" anchor="t" bIns="64300" lIns="64300" spcFirstLastPara="1" rIns="64300" wrap="square" tIns="64300">
            <a:noAutofit/>
          </a:bodyPr>
          <a:lstStyle/>
          <a:p>
            <a:pPr indent="0" lvl="0" marL="0" marR="0" rtl="0" algn="r">
              <a:lnSpc>
                <a:spcPct val="100000"/>
              </a:lnSpc>
              <a:spcBef>
                <a:spcPts val="0"/>
              </a:spcBef>
              <a:spcAft>
                <a:spcPts val="0"/>
              </a:spcAft>
              <a:buClr>
                <a:schemeClr val="dk1"/>
              </a:buClr>
              <a:buFont typeface="Arial"/>
              <a:buNone/>
            </a:pPr>
            <a:r>
              <a:rPr i="0" lang="en" sz="1000" u="none" cap="none" strike="noStrike">
                <a:solidFill>
                  <a:schemeClr val="lt1"/>
                </a:solidFill>
                <a:latin typeface="Calibri"/>
                <a:ea typeface="Calibri"/>
                <a:cs typeface="Calibri"/>
                <a:sym typeface="Calibri"/>
              </a:rPr>
              <a:t>Jesus on Trial        www.missionbibleclass.org</a:t>
            </a:r>
            <a:endParaRPr sz="1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