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400"/>
              </a:spcAft>
              <a:buNone/>
            </a:pPr>
            <a:r>
              <a:rPr lang="en-US" sz="1200">
                <a:solidFill>
                  <a:schemeClr val="dk1"/>
                </a:solidFill>
                <a:latin typeface="Calibri"/>
                <a:ea typeface="Calibri"/>
                <a:cs typeface="Calibri"/>
                <a:sym typeface="Calibri"/>
              </a:rPr>
              <a:t>1. Cover: Abram’s Three Visitors (Genesis 18:1-16; 21:1-7)</a:t>
            </a:r>
            <a:endParaRPr sz="1200">
              <a:latin typeface="Calibri"/>
              <a:ea typeface="Calibri"/>
              <a:cs typeface="Calibri"/>
              <a:sym typeface="Calibri"/>
            </a:endParaRPr>
          </a:p>
        </p:txBody>
      </p:sp>
      <p:sp>
        <p:nvSpPr>
          <p:cNvPr id="154" name="Google Shape;15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379ddbdaf45_2_7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19" name="Google Shape;219;g379ddbdaf45_2_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379ddbdaf45_3_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29" name="Google Shape;229;g379ddbdaf45_3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379ddbdaf45_2_8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39" name="Google Shape;239;g379ddbdaf45_2_82:notes"/>
          <p:cNvSpPr txBox="1"/>
          <p:nvPr>
            <p:ph idx="1" type="body"/>
          </p:nvPr>
        </p:nvSpPr>
        <p:spPr>
          <a:xfrm>
            <a:off x="685800" y="4343400"/>
            <a:ext cx="5486400" cy="4114800"/>
          </a:xfrm>
          <a:prstGeom prst="rect">
            <a:avLst/>
          </a:prstGeom>
          <a:noFill/>
          <a:ln>
            <a:noFill/>
          </a:ln>
        </p:spPr>
        <p:txBody>
          <a:bodyPr anchorCtr="0" anchor="t" bIns="91675" lIns="91675" spcFirstLastPara="1" rIns="91675" wrap="square" tIns="91675">
            <a:noAutofit/>
          </a:bodyPr>
          <a:lstStyle/>
          <a:p>
            <a:pPr indent="0" lvl="0" marL="0" marR="0" rtl="0" algn="l">
              <a:lnSpc>
                <a:spcPct val="100000"/>
              </a:lnSpc>
              <a:spcBef>
                <a:spcPts val="0"/>
              </a:spcBef>
              <a:spcAft>
                <a:spcPts val="0"/>
              </a:spcAft>
              <a:buClr>
                <a:schemeClr val="dk1"/>
              </a:buClr>
              <a:buSzPts val="1100"/>
              <a:buFont typeface="Calibri"/>
              <a:buNone/>
            </a:pPr>
            <a:r>
              <a:t/>
            </a:r>
            <a:endParaRPr i="0" sz="1100" u="none" cap="none" strike="noStrike">
              <a:solidFill>
                <a:schemeClr val="dk1"/>
              </a:solidFill>
              <a:latin typeface="Calibri"/>
              <a:ea typeface="Calibri"/>
              <a:cs typeface="Calibri"/>
              <a:sym typeface="Calibri"/>
            </a:endParaRPr>
          </a:p>
        </p:txBody>
      </p:sp>
      <p:sp>
        <p:nvSpPr>
          <p:cNvPr id="240" name="Google Shape;240;g379ddbdaf45_2_82:notes"/>
          <p:cNvSpPr txBox="1"/>
          <p:nvPr>
            <p:ph idx="12" type="sldNum"/>
          </p:nvPr>
        </p:nvSpPr>
        <p:spPr>
          <a:xfrm>
            <a:off x="0" y="0"/>
            <a:ext cx="3000000" cy="3000000"/>
          </a:xfrm>
          <a:prstGeom prst="rect">
            <a:avLst/>
          </a:prstGeom>
          <a:noFill/>
          <a:ln>
            <a:noFill/>
          </a:ln>
        </p:spPr>
        <p:txBody>
          <a:bodyPr anchorCtr="0" anchor="t" bIns="45850" lIns="91675" spcFirstLastPara="1" rIns="91675" wrap="square" tIns="45850">
            <a:noAutofit/>
          </a:bodyPr>
          <a:lstStyle/>
          <a:p>
            <a:pPr indent="0" lvl="0" marL="0" marR="0" rtl="0" algn="l">
              <a:lnSpc>
                <a:spcPct val="100000"/>
              </a:lnSpc>
              <a:spcBef>
                <a:spcPts val="0"/>
              </a:spcBef>
              <a:spcAft>
                <a:spcPts val="0"/>
              </a:spcAft>
              <a:buClr>
                <a:schemeClr val="dk1"/>
              </a:buClr>
              <a:buSzPts val="1400"/>
              <a:buFont typeface="Calibri"/>
              <a:buNone/>
            </a:pPr>
            <a:fld id="{00000000-1234-1234-1234-123412341234}" type="slidenum">
              <a:rPr b="0" i="0" lang="en-US" sz="1400" u="none" cap="none" strike="noStrike">
                <a:solidFill>
                  <a:schemeClr val="dk1"/>
                </a:solidFill>
                <a:latin typeface="Calibri"/>
                <a:ea typeface="Calibri"/>
                <a:cs typeface="Calibri"/>
                <a:sym typeface="Calibri"/>
              </a:rPr>
              <a:t>‹#›</a:t>
            </a:fld>
            <a:endParaRPr b="0" i="0" sz="14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d4ddbd8cf0_3_0:notes"/>
          <p:cNvSpPr/>
          <p:nvPr>
            <p:ph idx="2" type="sldImg"/>
          </p:nvPr>
        </p:nvSpPr>
        <p:spPr>
          <a:xfrm>
            <a:off x="195951" y="694895"/>
            <a:ext cx="6465739" cy="3428602"/>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1" name="Google Shape;161;g2d4ddbd8cf0_3_0:notes"/>
          <p:cNvSpPr txBox="1"/>
          <p:nvPr>
            <p:ph idx="1" type="body"/>
          </p:nvPr>
        </p:nvSpPr>
        <p:spPr>
          <a:xfrm>
            <a:off x="685829" y="4343327"/>
            <a:ext cx="5486309" cy="411456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2. Abram and Sarai had brand new names. God told them to change their names to Abraham and Sarah. Once, Abraham sat by his tent, wishing again that he and Sarah had a son of their own. He remembered that God had promised, “I am going to give you children, Abraham.” But that was such a long time ago. Would God keep His promise? Abraham hoped so. He wanted a son very much.</a:t>
            </a:r>
            <a:endParaRPr sz="1200">
              <a:solidFill>
                <a:schemeClr val="dk1"/>
              </a:solidFill>
              <a:latin typeface="Calibri"/>
              <a:ea typeface="Calibri"/>
              <a:cs typeface="Calibri"/>
              <a:sym typeface="Calibri"/>
            </a:endParaRPr>
          </a:p>
          <a:p>
            <a:pPr indent="0" lvl="0" marL="0" rtl="0" algn="l">
              <a:spcBef>
                <a:spcPts val="400"/>
              </a:spcBef>
              <a:spcAft>
                <a:spcPts val="0"/>
              </a:spcAft>
              <a:buClr>
                <a:schemeClr val="dk1"/>
              </a:buClr>
              <a:buSzPts val="1100"/>
              <a:buFont typeface="Arial"/>
              <a:buNone/>
            </a:pPr>
            <a:r>
              <a:rPr lang="en-US" sz="1200">
                <a:solidFill>
                  <a:schemeClr val="dk1"/>
                </a:solidFill>
                <a:latin typeface="Calibri"/>
                <a:ea typeface="Calibri"/>
                <a:cs typeface="Calibri"/>
                <a:sym typeface="Calibri"/>
              </a:rPr>
              <a:t>Abraham’s wife, Sarah, wanted a son, too. But she didn’t think God would keep His promise. “I’m too old to have a baby,” she said to herself. “I’m almost 90 years old.”</a:t>
            </a:r>
            <a:endParaRPr sz="1200">
              <a:solidFill>
                <a:schemeClr val="dk1"/>
              </a:solidFill>
              <a:latin typeface="Calibri"/>
              <a:ea typeface="Calibri"/>
              <a:cs typeface="Calibri"/>
              <a:sym typeface="Calibri"/>
            </a:endParaRPr>
          </a:p>
          <a:p>
            <a:pPr indent="0" lvl="0" marL="0" rtl="0" algn="l">
              <a:spcBef>
                <a:spcPts val="40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spcBef>
                <a:spcPts val="400"/>
              </a:spcBef>
              <a:spcAft>
                <a:spcPts val="0"/>
              </a:spcAft>
              <a:buSzPts val="1100"/>
              <a:buNone/>
            </a:pPr>
            <a:r>
              <a:t/>
            </a:r>
            <a:endParaRPr sz="1200">
              <a:solidFill>
                <a:schemeClr val="dk1"/>
              </a:solidFill>
              <a:latin typeface="Calibri"/>
              <a:ea typeface="Calibri"/>
              <a:cs typeface="Calibri"/>
              <a:sym typeface="Calibri"/>
            </a:endParaRPr>
          </a:p>
        </p:txBody>
      </p:sp>
      <p:sp>
        <p:nvSpPr>
          <p:cNvPr id="162" name="Google Shape;162;g2d4ddbd8cf0_3_0:notes"/>
          <p:cNvSpPr txBox="1"/>
          <p:nvPr>
            <p:ph idx="12" type="sldNum"/>
          </p:nvPr>
        </p:nvSpPr>
        <p:spPr>
          <a:xfrm>
            <a:off x="3881795" y="8686962"/>
            <a:ext cx="2976173" cy="456901"/>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Clr>
                <a:srgbClr val="000000"/>
              </a:buClr>
              <a:buSzPts val="1200"/>
              <a:buFont typeface="Times New Roman"/>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3. It was a very hot day! The sun was beating down, and no breeze was blowing. Suddenly, Abraham looked up and saw three travellers coming toward his tent. Abraham bowed to the travellers and said, “Hello! Please stay awhile and rest under these trees near my tent. It’s cool and shady here. And if you rest awhile, I’ll bring you water to wash your tired, dusty feet and give you something to eat and drink.”</a:t>
            </a:r>
            <a:endParaRPr sz="1200">
              <a:solidFill>
                <a:schemeClr val="dk1"/>
              </a:solidFill>
              <a:latin typeface="Calibri"/>
              <a:ea typeface="Calibri"/>
              <a:cs typeface="Calibri"/>
              <a:sym typeface="Calibri"/>
            </a:endParaRPr>
          </a:p>
          <a:p>
            <a:pPr indent="0" lvl="0" marL="0" rtl="0" algn="l">
              <a:spcBef>
                <a:spcPts val="400"/>
              </a:spcBef>
              <a:spcAft>
                <a:spcPts val="400"/>
              </a:spcAft>
              <a:buClr>
                <a:schemeClr val="dk1"/>
              </a:buClr>
              <a:buSzPts val="1100"/>
              <a:buFont typeface="Arial"/>
              <a:buNone/>
            </a:pPr>
            <a:r>
              <a:t/>
            </a:r>
            <a:endParaRPr sz="1200">
              <a:solidFill>
                <a:schemeClr val="dk1"/>
              </a:solidFill>
              <a:latin typeface="Calibri"/>
              <a:ea typeface="Calibri"/>
              <a:cs typeface="Calibri"/>
              <a:sym typeface="Calibri"/>
            </a:endParaRPr>
          </a:p>
        </p:txBody>
      </p:sp>
      <p:sp>
        <p:nvSpPr>
          <p:cNvPr id="169" name="Google Shape;16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4. Then, the visitors accepted Abraham’s kind offer and settled in the shade of the trees.</a:t>
            </a:r>
            <a:endParaRPr sz="1200">
              <a:solidFill>
                <a:schemeClr val="dk1"/>
              </a:solidFill>
              <a:latin typeface="Calibri"/>
              <a:ea typeface="Calibri"/>
              <a:cs typeface="Calibri"/>
              <a:sym typeface="Calibri"/>
            </a:endParaRPr>
          </a:p>
          <a:p>
            <a:pPr indent="0" lvl="0" marL="0" rtl="0" algn="l">
              <a:spcBef>
                <a:spcPts val="400"/>
              </a:spcBef>
              <a:spcAft>
                <a:spcPts val="400"/>
              </a:spcAft>
              <a:buClr>
                <a:schemeClr val="dk1"/>
              </a:buClr>
              <a:buSzPts val="1100"/>
              <a:buFont typeface="Arial"/>
              <a:buNone/>
            </a:pPr>
            <a:r>
              <a:rPr lang="en-US" sz="1200">
                <a:solidFill>
                  <a:schemeClr val="dk1"/>
                </a:solidFill>
                <a:latin typeface="Calibri"/>
                <a:ea typeface="Calibri"/>
                <a:cs typeface="Calibri"/>
                <a:sym typeface="Calibri"/>
              </a:rPr>
              <a:t>“Thank you,” they said.</a:t>
            </a:r>
            <a:endParaRPr sz="1200">
              <a:solidFill>
                <a:schemeClr val="dk1"/>
              </a:solidFill>
              <a:latin typeface="Calibri"/>
              <a:ea typeface="Calibri"/>
              <a:cs typeface="Calibri"/>
              <a:sym typeface="Calibri"/>
            </a:endParaRPr>
          </a:p>
        </p:txBody>
      </p:sp>
      <p:sp>
        <p:nvSpPr>
          <p:cNvPr id="176" name="Google Shape;17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5. Abraham hurried into the tent. “Sarah!” he cried, “We have visitors! Quickly bake some bread for them while I see to the preparing of the meat for their dinner.”</a:t>
            </a:r>
            <a:endParaRPr sz="1200">
              <a:solidFill>
                <a:schemeClr val="dk1"/>
              </a:solidFill>
              <a:latin typeface="Calibri"/>
              <a:ea typeface="Calibri"/>
              <a:cs typeface="Calibri"/>
              <a:sym typeface="Calibri"/>
            </a:endParaRPr>
          </a:p>
          <a:p>
            <a:pPr indent="0" lvl="0" marL="0" rtl="0" algn="l">
              <a:spcBef>
                <a:spcPts val="400"/>
              </a:spcBef>
              <a:spcAft>
                <a:spcPts val="0"/>
              </a:spcAft>
              <a:buClr>
                <a:schemeClr val="dk1"/>
              </a:buClr>
              <a:buSzPts val="1100"/>
              <a:buFont typeface="Arial"/>
              <a:buNone/>
            </a:pPr>
            <a:r>
              <a:rPr lang="en-US" sz="1200">
                <a:solidFill>
                  <a:schemeClr val="dk1"/>
                </a:solidFill>
                <a:latin typeface="Calibri"/>
                <a:ea typeface="Calibri"/>
                <a:cs typeface="Calibri"/>
                <a:sym typeface="Calibri"/>
              </a:rPr>
              <a:t>Later, Abraham brought milk, cheese, and meat for the visitors. While they ate, Abraham stood nearby. One visitor told Abraham, “God is going to keep His promise to you. When I come to visit you next year, Sarah will have a baby boy.”</a:t>
            </a:r>
            <a:endParaRPr sz="1200">
              <a:solidFill>
                <a:schemeClr val="dk1"/>
              </a:solidFill>
              <a:latin typeface="Calibri"/>
              <a:ea typeface="Calibri"/>
              <a:cs typeface="Calibri"/>
              <a:sym typeface="Calibri"/>
            </a:endParaRPr>
          </a:p>
          <a:p>
            <a:pPr indent="0" lvl="0" marL="0" rtl="0" algn="l">
              <a:spcBef>
                <a:spcPts val="400"/>
              </a:spcBef>
              <a:spcAft>
                <a:spcPts val="400"/>
              </a:spcAft>
              <a:buClr>
                <a:schemeClr val="dk1"/>
              </a:buClr>
              <a:buSzPts val="1100"/>
              <a:buFont typeface="Arial"/>
              <a:buNone/>
            </a:pPr>
            <a:r>
              <a:t/>
            </a:r>
            <a:endParaRPr sz="1200">
              <a:solidFill>
                <a:schemeClr val="dk1"/>
              </a:solidFill>
              <a:latin typeface="Calibri"/>
              <a:ea typeface="Calibri"/>
              <a:cs typeface="Calibri"/>
              <a:sym typeface="Calibri"/>
            </a:endParaRPr>
          </a:p>
        </p:txBody>
      </p:sp>
      <p:sp>
        <p:nvSpPr>
          <p:cNvPr id="183" name="Google Shape;18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6. Sarah was inside the tent, listening to the men talk. She laughed to herself. “That’s impossible!” she thought. “Abraham and I are much too old to have children.”</a:t>
            </a:r>
            <a:endParaRPr sz="1200">
              <a:solidFill>
                <a:schemeClr val="dk1"/>
              </a:solidFill>
              <a:latin typeface="Calibri"/>
              <a:ea typeface="Calibri"/>
              <a:cs typeface="Calibri"/>
              <a:sym typeface="Calibri"/>
            </a:endParaRPr>
          </a:p>
          <a:p>
            <a:pPr indent="0" lvl="0" marL="0" rtl="0" algn="l">
              <a:spcBef>
                <a:spcPts val="400"/>
              </a:spcBef>
              <a:spcAft>
                <a:spcPts val="400"/>
              </a:spcAft>
              <a:buClr>
                <a:schemeClr val="dk1"/>
              </a:buClr>
              <a:buSzPts val="1100"/>
              <a:buFont typeface="Arial"/>
              <a:buNone/>
            </a:pPr>
            <a:r>
              <a:t/>
            </a:r>
            <a:endParaRPr sz="1200">
              <a:solidFill>
                <a:schemeClr val="dk1"/>
              </a:solidFill>
              <a:latin typeface="Calibri"/>
              <a:ea typeface="Calibri"/>
              <a:cs typeface="Calibri"/>
              <a:sym typeface="Calibri"/>
            </a:endParaRPr>
          </a:p>
        </p:txBody>
      </p:sp>
      <p:sp>
        <p:nvSpPr>
          <p:cNvPr id="190" name="Google Shape;19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7. The man said, “Why did Sarah laugh? Is anything too hard for God to do? When I come back next year, Sarah will have a son. You can always trust what God says.”</a:t>
            </a:r>
            <a:endParaRPr sz="1200">
              <a:solidFill>
                <a:schemeClr val="dk1"/>
              </a:solidFill>
              <a:latin typeface="Calibri"/>
              <a:ea typeface="Calibri"/>
              <a:cs typeface="Calibri"/>
              <a:sym typeface="Calibri"/>
            </a:endParaRPr>
          </a:p>
          <a:p>
            <a:pPr indent="0" lvl="0" marL="0" rtl="0" algn="l">
              <a:spcBef>
                <a:spcPts val="400"/>
              </a:spcBef>
              <a:spcAft>
                <a:spcPts val="0"/>
              </a:spcAft>
              <a:buClr>
                <a:schemeClr val="dk1"/>
              </a:buClr>
              <a:buSzPts val="1100"/>
              <a:buFont typeface="Arial"/>
              <a:buNone/>
            </a:pPr>
            <a:r>
              <a:rPr lang="en-US" sz="1200">
                <a:solidFill>
                  <a:schemeClr val="dk1"/>
                </a:solidFill>
                <a:latin typeface="Calibri"/>
                <a:ea typeface="Calibri"/>
                <a:cs typeface="Calibri"/>
                <a:sym typeface="Calibri"/>
              </a:rPr>
              <a:t>Sarah was very surprised that the visitors knew what she was thinking. She hadn’t said anything out loud, yet they knew what she said to herself! These were not just ordinary visitors. One of the visitors was the Lord, and the other two were angels.</a:t>
            </a:r>
            <a:endParaRPr sz="1200">
              <a:solidFill>
                <a:schemeClr val="dk1"/>
              </a:solidFill>
              <a:latin typeface="Calibri"/>
              <a:ea typeface="Calibri"/>
              <a:cs typeface="Calibri"/>
              <a:sym typeface="Calibri"/>
            </a:endParaRPr>
          </a:p>
          <a:p>
            <a:pPr indent="0" lvl="0" marL="0" rtl="0" algn="l">
              <a:spcBef>
                <a:spcPts val="400"/>
              </a:spcBef>
              <a:spcAft>
                <a:spcPts val="0"/>
              </a:spcAft>
              <a:buClr>
                <a:schemeClr val="dk1"/>
              </a:buClr>
              <a:buSzPts val="1100"/>
              <a:buFont typeface="Arial"/>
              <a:buNone/>
            </a:pPr>
            <a:r>
              <a:rPr lang="en-US" sz="1200">
                <a:solidFill>
                  <a:schemeClr val="dk1"/>
                </a:solidFill>
                <a:latin typeface="Calibri"/>
                <a:ea typeface="Calibri"/>
                <a:cs typeface="Calibri"/>
                <a:sym typeface="Calibri"/>
              </a:rPr>
              <a:t>What do you think Abraham thought when he heard this good news? He was very happy. He knew his time of waiting would soon be over. He knew he could trust what God had said.</a:t>
            </a:r>
            <a:endParaRPr sz="1200">
              <a:solidFill>
                <a:schemeClr val="dk1"/>
              </a:solidFill>
              <a:latin typeface="Calibri"/>
              <a:ea typeface="Calibri"/>
              <a:cs typeface="Calibri"/>
              <a:sym typeface="Calibri"/>
            </a:endParaRPr>
          </a:p>
          <a:p>
            <a:pPr indent="0" lvl="0" marL="0" rtl="0" algn="l">
              <a:spcBef>
                <a:spcPts val="400"/>
              </a:spcBef>
              <a:spcAft>
                <a:spcPts val="400"/>
              </a:spcAft>
              <a:buClr>
                <a:schemeClr val="dk1"/>
              </a:buClr>
              <a:buSzPts val="1100"/>
              <a:buFont typeface="Arial"/>
              <a:buNone/>
            </a:pPr>
            <a:r>
              <a:t/>
            </a:r>
            <a:endParaRPr sz="1200">
              <a:solidFill>
                <a:schemeClr val="dk1"/>
              </a:solidFill>
              <a:latin typeface="Calibri"/>
              <a:ea typeface="Calibri"/>
              <a:cs typeface="Calibri"/>
              <a:sym typeface="Calibri"/>
            </a:endParaRPr>
          </a:p>
        </p:txBody>
      </p:sp>
      <p:sp>
        <p:nvSpPr>
          <p:cNvPr id="197" name="Google Shape;197;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8. Why did the visitors come? Because God wanted Abraham to know about the baby. God wanted Abraham and Sarah to learn that they could trust what He said about a baby and what He said about other things. </a:t>
            </a:r>
            <a:endParaRPr sz="1200">
              <a:solidFill>
                <a:schemeClr val="dk1"/>
              </a:solidFill>
              <a:latin typeface="Calibri"/>
              <a:ea typeface="Calibri"/>
              <a:cs typeface="Calibri"/>
              <a:sym typeface="Calibri"/>
            </a:endParaRPr>
          </a:p>
          <a:p>
            <a:pPr indent="0" lvl="0" marL="0" rtl="0" algn="l">
              <a:spcBef>
                <a:spcPts val="400"/>
              </a:spcBef>
              <a:spcAft>
                <a:spcPts val="400"/>
              </a:spcAft>
              <a:buClr>
                <a:schemeClr val="dk1"/>
              </a:buClr>
              <a:buSzPts val="1100"/>
              <a:buFont typeface="Arial"/>
              <a:buNone/>
            </a:pPr>
            <a:r>
              <a:t/>
            </a:r>
            <a:endParaRPr sz="1200">
              <a:solidFill>
                <a:schemeClr val="dk1"/>
              </a:solidFill>
              <a:latin typeface="Calibri"/>
              <a:ea typeface="Calibri"/>
              <a:cs typeface="Calibri"/>
              <a:sym typeface="Calibri"/>
            </a:endParaRPr>
          </a:p>
        </p:txBody>
      </p:sp>
      <p:sp>
        <p:nvSpPr>
          <p:cNvPr id="204" name="Google Shape;204;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d4ddbd8cf0_5_0:notes"/>
          <p:cNvSpPr/>
          <p:nvPr>
            <p:ph idx="2" type="sldImg"/>
          </p:nvPr>
        </p:nvSpPr>
        <p:spPr>
          <a:xfrm>
            <a:off x="195951" y="694895"/>
            <a:ext cx="6465739" cy="3428602"/>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1" name="Google Shape;211;g2d4ddbd8cf0_5_0:notes"/>
          <p:cNvSpPr txBox="1"/>
          <p:nvPr>
            <p:ph idx="1" type="body"/>
          </p:nvPr>
        </p:nvSpPr>
        <p:spPr>
          <a:xfrm>
            <a:off x="685829" y="4343327"/>
            <a:ext cx="5486309" cy="411456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9. A year later, Sarah held a little baby boy in her arms. The baby’s name was Isaac. Sarah was so happy, she laughed. She had the little baby she had always wanted. Abraham was 100 years old when Isaac was born, and Sarah was 90.</a:t>
            </a:r>
            <a:endParaRPr sz="1200">
              <a:solidFill>
                <a:schemeClr val="dk1"/>
              </a:solidFill>
              <a:latin typeface="Calibri"/>
              <a:ea typeface="Calibri"/>
              <a:cs typeface="Calibri"/>
              <a:sym typeface="Calibri"/>
            </a:endParaRPr>
          </a:p>
          <a:p>
            <a:pPr indent="0" lvl="0" marL="0" rtl="0" algn="l">
              <a:spcBef>
                <a:spcPts val="400"/>
              </a:spcBef>
              <a:spcAft>
                <a:spcPts val="400"/>
              </a:spcAft>
              <a:buClr>
                <a:schemeClr val="dk1"/>
              </a:buClr>
              <a:buSzPts val="1100"/>
              <a:buFont typeface="Arial"/>
              <a:buNone/>
            </a:pPr>
            <a:r>
              <a:rPr lang="en-US" sz="1200">
                <a:solidFill>
                  <a:schemeClr val="dk1"/>
                </a:solidFill>
                <a:latin typeface="Calibri"/>
                <a:ea typeface="Calibri"/>
                <a:cs typeface="Calibri"/>
                <a:sym typeface="Calibri"/>
              </a:rPr>
              <a:t>Abraham was happy, too. “God did what He said He would do,” Abraham said. “We can always trust what God says. He has given us a fine baby boy.”</a:t>
            </a:r>
            <a:endParaRPr sz="1200">
              <a:solidFill>
                <a:schemeClr val="dk1"/>
              </a:solidFill>
              <a:latin typeface="Calibri"/>
              <a:ea typeface="Calibri"/>
              <a:cs typeface="Calibri"/>
              <a:sym typeface="Calibri"/>
            </a:endParaRPr>
          </a:p>
        </p:txBody>
      </p:sp>
      <p:sp>
        <p:nvSpPr>
          <p:cNvPr id="212" name="Google Shape;212;g2d4ddbd8cf0_5_0:notes"/>
          <p:cNvSpPr txBox="1"/>
          <p:nvPr>
            <p:ph idx="12" type="sldNum"/>
          </p:nvPr>
        </p:nvSpPr>
        <p:spPr>
          <a:xfrm>
            <a:off x="3881795" y="8686962"/>
            <a:ext cx="2976173" cy="456901"/>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Clr>
                <a:srgbClr val="000000"/>
              </a:buClr>
              <a:buSzPts val="1200"/>
              <a:buFont typeface="Times New Roman"/>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685800" y="2130425"/>
            <a:ext cx="7772400" cy="14700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3" name="Google Shape;13;p2"/>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indent="0" lvl="0" mar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4" name="Google Shape;14;p2"/>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2"/>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8" name="Shape 68"/>
        <p:cNvGrpSpPr/>
        <p:nvPr/>
      </p:nvGrpSpPr>
      <p:grpSpPr>
        <a:xfrm>
          <a:off x="0" y="0"/>
          <a:ext cx="0" cy="0"/>
          <a:chOff x="0" y="0"/>
          <a:chExt cx="0" cy="0"/>
        </a:xfrm>
      </p:grpSpPr>
      <p:sp>
        <p:nvSpPr>
          <p:cNvPr id="69" name="Google Shape;69;p11"/>
          <p:cNvSpPr txBox="1"/>
          <p:nvPr>
            <p:ph type="title"/>
          </p:nvPr>
        </p:nvSpPr>
        <p:spPr>
          <a:xfrm>
            <a:off x="722313" y="4406900"/>
            <a:ext cx="7772400" cy="1362075"/>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Clr>
                <a:schemeClr val="dk1"/>
              </a:buClr>
              <a:buSzPts val="1400"/>
              <a:buFont typeface="Calibri"/>
              <a:buNone/>
              <a:defRPr b="1" i="0" sz="4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70" name="Google Shape;70;p11"/>
          <p:cNvSpPr txBox="1"/>
          <p:nvPr>
            <p:ph idx="1" type="body"/>
          </p:nvPr>
        </p:nvSpPr>
        <p:spPr>
          <a:xfrm>
            <a:off x="722313" y="2906713"/>
            <a:ext cx="7772400" cy="1500187"/>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00"/>
              </a:spcBef>
              <a:spcAft>
                <a:spcPts val="0"/>
              </a:spcAft>
              <a:buClr>
                <a:srgbClr val="888888"/>
              </a:buClr>
              <a:buSzPts val="32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2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24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4" name="Shape 74"/>
        <p:cNvGrpSpPr/>
        <p:nvPr/>
      </p:nvGrpSpPr>
      <p:grpSpPr>
        <a:xfrm>
          <a:off x="0" y="0"/>
          <a:ext cx="0" cy="0"/>
          <a:chOff x="0" y="0"/>
          <a:chExt cx="0" cy="0"/>
        </a:xfrm>
      </p:grpSpPr>
      <p:sp>
        <p:nvSpPr>
          <p:cNvPr id="75" name="Google Shape;75;p12"/>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76" name="Google Shape;76;p12"/>
          <p:cNvSpPr txBox="1"/>
          <p:nvPr>
            <p:ph idx="1" type="body"/>
          </p:nvPr>
        </p:nvSpPr>
        <p:spPr>
          <a:xfrm>
            <a:off x="457200" y="1600200"/>
            <a:ext cx="8229600" cy="4525962"/>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6" name="Shape 86"/>
        <p:cNvGrpSpPr/>
        <p:nvPr/>
      </p:nvGrpSpPr>
      <p:grpSpPr>
        <a:xfrm>
          <a:off x="0" y="0"/>
          <a:ext cx="0" cy="0"/>
          <a:chOff x="0" y="0"/>
          <a:chExt cx="0" cy="0"/>
        </a:xfrm>
      </p:grpSpPr>
      <p:sp>
        <p:nvSpPr>
          <p:cNvPr id="87" name="Google Shape;87;p14"/>
          <p:cNvSpPr txBox="1"/>
          <p:nvPr>
            <p:ph type="title"/>
          </p:nvPr>
        </p:nvSpPr>
        <p:spPr>
          <a:xfrm>
            <a:off x="457200" y="273050"/>
            <a:ext cx="3008400" cy="11619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1" i="0" sz="20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9pPr>
          </a:lstStyle>
          <a:p/>
        </p:txBody>
      </p:sp>
      <p:sp>
        <p:nvSpPr>
          <p:cNvPr id="88" name="Google Shape;88;p14"/>
          <p:cNvSpPr txBox="1"/>
          <p:nvPr>
            <p:ph idx="1" type="body"/>
          </p:nvPr>
        </p:nvSpPr>
        <p:spPr>
          <a:xfrm>
            <a:off x="3575050" y="273050"/>
            <a:ext cx="5111700" cy="58530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9" name="Google Shape;89;p14"/>
          <p:cNvSpPr txBox="1"/>
          <p:nvPr>
            <p:ph idx="2" type="body"/>
          </p:nvPr>
        </p:nvSpPr>
        <p:spPr>
          <a:xfrm>
            <a:off x="457200" y="1435100"/>
            <a:ext cx="3008400" cy="46911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280"/>
              </a:spcBef>
              <a:spcAft>
                <a:spcPts val="0"/>
              </a:spcAft>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228600" lvl="1" marL="914400" marR="0" algn="l">
              <a:lnSpc>
                <a:spcPct val="100000"/>
              </a:lnSpc>
              <a:spcBef>
                <a:spcPts val="240"/>
              </a:spcBef>
              <a:spcAft>
                <a:spcPts val="0"/>
              </a:spcAft>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228600" lvl="2" marL="1371600" marR="0" algn="l">
              <a:lnSpc>
                <a:spcPct val="100000"/>
              </a:lnSpc>
              <a:spcBef>
                <a:spcPts val="200"/>
              </a:spcBef>
              <a:spcAft>
                <a:spcPts val="0"/>
              </a:spcAft>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228600" lvl="3" marL="18288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228600" lvl="4" marL="22860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228600" lvl="5" marL="27432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90" name="Google Shape;90;p14"/>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98989"/>
              </a:buClr>
              <a:buSzPts val="1400"/>
              <a:buFont typeface="Calibri"/>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91" name="Google Shape;91;p14"/>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92" name="Google Shape;92;p1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3" name="Shape 93"/>
        <p:cNvGrpSpPr/>
        <p:nvPr/>
      </p:nvGrpSpPr>
      <p:grpSpPr>
        <a:xfrm>
          <a:off x="0" y="0"/>
          <a:ext cx="0" cy="0"/>
          <a:chOff x="0" y="0"/>
          <a:chExt cx="0" cy="0"/>
        </a:xfrm>
      </p:grpSpPr>
      <p:sp>
        <p:nvSpPr>
          <p:cNvPr id="94" name="Google Shape;94;p15"/>
          <p:cNvSpPr txBox="1"/>
          <p:nvPr>
            <p:ph type="ctrTitle"/>
          </p:nvPr>
        </p:nvSpPr>
        <p:spPr>
          <a:xfrm>
            <a:off x="685800" y="2130425"/>
            <a:ext cx="7772400" cy="1470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9pPr>
          </a:lstStyle>
          <a:p/>
        </p:txBody>
      </p:sp>
      <p:sp>
        <p:nvSpPr>
          <p:cNvPr id="95" name="Google Shape;95;p15"/>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lvl="1" marR="0" algn="ctr">
              <a:lnSpc>
                <a:spcPct val="100000"/>
              </a:lnSpc>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algn="ctr">
              <a:lnSpc>
                <a:spcPct val="100000"/>
              </a:lnSpc>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96" name="Google Shape;96;p15"/>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98989"/>
              </a:buClr>
              <a:buSzPts val="1400"/>
              <a:buFont typeface="Calibri"/>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97" name="Google Shape;97;p15"/>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98" name="Google Shape;98;p1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9" name="Shape 99"/>
        <p:cNvGrpSpPr/>
        <p:nvPr/>
      </p:nvGrpSpPr>
      <p:grpSpPr>
        <a:xfrm>
          <a:off x="0" y="0"/>
          <a:ext cx="0" cy="0"/>
          <a:chOff x="0" y="0"/>
          <a:chExt cx="0" cy="0"/>
        </a:xfrm>
      </p:grpSpPr>
      <p:sp>
        <p:nvSpPr>
          <p:cNvPr id="100" name="Google Shape;100;p16"/>
          <p:cNvSpPr txBox="1"/>
          <p:nvPr>
            <p:ph type="title"/>
          </p:nvPr>
        </p:nvSpPr>
        <p:spPr>
          <a:xfrm rot="5400000">
            <a:off x="4732350" y="2171687"/>
            <a:ext cx="5851500" cy="20574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9pPr>
          </a:lstStyle>
          <a:p/>
        </p:txBody>
      </p:sp>
      <p:sp>
        <p:nvSpPr>
          <p:cNvPr id="101" name="Google Shape;101;p16"/>
          <p:cNvSpPr txBox="1"/>
          <p:nvPr>
            <p:ph idx="1" type="body"/>
          </p:nvPr>
        </p:nvSpPr>
        <p:spPr>
          <a:xfrm rot="5400000">
            <a:off x="541350" y="190487"/>
            <a:ext cx="5851500" cy="60198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2" name="Google Shape;102;p16"/>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98989"/>
              </a:buClr>
              <a:buSzPts val="1400"/>
              <a:buFont typeface="Calibri"/>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03" name="Google Shape;103;p16"/>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04" name="Google Shape;104;p1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05" name="Shape 105"/>
        <p:cNvGrpSpPr/>
        <p:nvPr/>
      </p:nvGrpSpPr>
      <p:grpSpPr>
        <a:xfrm>
          <a:off x="0" y="0"/>
          <a:ext cx="0" cy="0"/>
          <a:chOff x="0" y="0"/>
          <a:chExt cx="0" cy="0"/>
        </a:xfrm>
      </p:grpSpPr>
      <p:sp>
        <p:nvSpPr>
          <p:cNvPr id="106" name="Google Shape;106;p17"/>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9pPr>
          </a:lstStyle>
          <a:p/>
        </p:txBody>
      </p:sp>
      <p:sp>
        <p:nvSpPr>
          <p:cNvPr id="107" name="Google Shape;107;p17"/>
          <p:cNvSpPr txBox="1"/>
          <p:nvPr>
            <p:ph idx="1" type="body"/>
          </p:nvPr>
        </p:nvSpPr>
        <p:spPr>
          <a:xfrm rot="5400000">
            <a:off x="2308950" y="-251550"/>
            <a:ext cx="4526100" cy="82296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8" name="Google Shape;108;p17"/>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98989"/>
              </a:buClr>
              <a:buSzPts val="1400"/>
              <a:buFont typeface="Calibri"/>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09" name="Google Shape;109;p17"/>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10" name="Google Shape;110;p1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1" name="Shape 111"/>
        <p:cNvGrpSpPr/>
        <p:nvPr/>
      </p:nvGrpSpPr>
      <p:grpSpPr>
        <a:xfrm>
          <a:off x="0" y="0"/>
          <a:ext cx="0" cy="0"/>
          <a:chOff x="0" y="0"/>
          <a:chExt cx="0" cy="0"/>
        </a:xfrm>
      </p:grpSpPr>
      <p:sp>
        <p:nvSpPr>
          <p:cNvPr id="112" name="Google Shape;112;p18"/>
          <p:cNvSpPr txBox="1"/>
          <p:nvPr>
            <p:ph type="title"/>
          </p:nvPr>
        </p:nvSpPr>
        <p:spPr>
          <a:xfrm>
            <a:off x="1792288" y="4800600"/>
            <a:ext cx="5486400" cy="5667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1" i="0" sz="20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9pPr>
          </a:lstStyle>
          <a:p/>
        </p:txBody>
      </p:sp>
      <p:sp>
        <p:nvSpPr>
          <p:cNvPr id="113" name="Google Shape;113;p18"/>
          <p:cNvSpPr/>
          <p:nvPr>
            <p:ph idx="2" type="pic"/>
          </p:nvPr>
        </p:nvSpPr>
        <p:spPr>
          <a:xfrm>
            <a:off x="1792288" y="612775"/>
            <a:ext cx="5486400" cy="4114800"/>
          </a:xfrm>
          <a:prstGeom prst="rect">
            <a:avLst/>
          </a:prstGeom>
          <a:noFill/>
          <a:ln>
            <a:noFill/>
          </a:ln>
        </p:spPr>
      </p:sp>
      <p:sp>
        <p:nvSpPr>
          <p:cNvPr id="114" name="Google Shape;114;p18"/>
          <p:cNvSpPr txBox="1"/>
          <p:nvPr>
            <p:ph idx="1" type="body"/>
          </p:nvPr>
        </p:nvSpPr>
        <p:spPr>
          <a:xfrm>
            <a:off x="1792288" y="5367337"/>
            <a:ext cx="5486400" cy="8049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280"/>
              </a:spcBef>
              <a:spcAft>
                <a:spcPts val="0"/>
              </a:spcAft>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228600" lvl="1" marL="914400" marR="0" algn="l">
              <a:lnSpc>
                <a:spcPct val="100000"/>
              </a:lnSpc>
              <a:spcBef>
                <a:spcPts val="240"/>
              </a:spcBef>
              <a:spcAft>
                <a:spcPts val="0"/>
              </a:spcAft>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228600" lvl="2" marL="1371600" marR="0" algn="l">
              <a:lnSpc>
                <a:spcPct val="100000"/>
              </a:lnSpc>
              <a:spcBef>
                <a:spcPts val="200"/>
              </a:spcBef>
              <a:spcAft>
                <a:spcPts val="0"/>
              </a:spcAft>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228600" lvl="3" marL="18288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228600" lvl="4" marL="22860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228600" lvl="5" marL="27432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115" name="Google Shape;115;p18"/>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98989"/>
              </a:buClr>
              <a:buSzPts val="1400"/>
              <a:buFont typeface="Calibri"/>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16" name="Google Shape;116;p18"/>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17" name="Google Shape;117;p1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8" name="Shape 118"/>
        <p:cNvGrpSpPr/>
        <p:nvPr/>
      </p:nvGrpSpPr>
      <p:grpSpPr>
        <a:xfrm>
          <a:off x="0" y="0"/>
          <a:ext cx="0" cy="0"/>
          <a:chOff x="0" y="0"/>
          <a:chExt cx="0" cy="0"/>
        </a:xfrm>
      </p:grpSpPr>
      <p:sp>
        <p:nvSpPr>
          <p:cNvPr id="119" name="Google Shape;119;p19"/>
          <p:cNvSpPr txBox="1"/>
          <p:nvPr>
            <p:ph idx="11" type="ftr"/>
          </p:nvPr>
        </p:nvSpPr>
        <p:spPr>
          <a:xfrm>
            <a:off x="286439" y="6356350"/>
            <a:ext cx="5733361"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20" name="Google Shape;120;p1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1" name="Shape 121"/>
        <p:cNvGrpSpPr/>
        <p:nvPr/>
      </p:nvGrpSpPr>
      <p:grpSpPr>
        <a:xfrm>
          <a:off x="0" y="0"/>
          <a:ext cx="0" cy="0"/>
          <a:chOff x="0" y="0"/>
          <a:chExt cx="0" cy="0"/>
        </a:xfrm>
      </p:grpSpPr>
      <p:sp>
        <p:nvSpPr>
          <p:cNvPr id="122" name="Google Shape;122;p20"/>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9pPr>
          </a:lstStyle>
          <a:p/>
        </p:txBody>
      </p:sp>
      <p:sp>
        <p:nvSpPr>
          <p:cNvPr id="123" name="Google Shape;123;p20"/>
          <p:cNvSpPr txBox="1"/>
          <p:nvPr>
            <p:ph idx="1" type="body"/>
          </p:nvPr>
        </p:nvSpPr>
        <p:spPr>
          <a:xfrm>
            <a:off x="457200" y="1535112"/>
            <a:ext cx="4040100" cy="639899"/>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480"/>
              </a:spcBef>
              <a:spcAft>
                <a:spcPts val="0"/>
              </a:spcAft>
              <a:buClr>
                <a:schemeClr val="dk1"/>
              </a:buClr>
              <a:buSzPts val="3200"/>
              <a:buFont typeface="Arial"/>
              <a:buNone/>
              <a:defRPr b="1" i="0" sz="2400" u="none" cap="none" strike="noStrike">
                <a:solidFill>
                  <a:schemeClr val="dk1"/>
                </a:solidFill>
                <a:latin typeface="Calibri"/>
                <a:ea typeface="Calibri"/>
                <a:cs typeface="Calibri"/>
                <a:sym typeface="Calibri"/>
              </a:defRPr>
            </a:lvl1pPr>
            <a:lvl2pPr indent="-228600" lvl="1" marL="914400" marR="0" algn="l">
              <a:lnSpc>
                <a:spcPct val="100000"/>
              </a:lnSpc>
              <a:spcBef>
                <a:spcPts val="400"/>
              </a:spcBef>
              <a:spcAft>
                <a:spcPts val="0"/>
              </a:spcAft>
              <a:buClr>
                <a:schemeClr val="dk1"/>
              </a:buClr>
              <a:buSzPts val="2800"/>
              <a:buFont typeface="Arial"/>
              <a:buNone/>
              <a:defRPr b="1" i="0" sz="2000" u="none" cap="none" strike="noStrike">
                <a:solidFill>
                  <a:schemeClr val="dk1"/>
                </a:solidFill>
                <a:latin typeface="Calibri"/>
                <a:ea typeface="Calibri"/>
                <a:cs typeface="Calibri"/>
                <a:sym typeface="Calibri"/>
              </a:defRPr>
            </a:lvl2pPr>
            <a:lvl3pPr indent="-228600" lvl="2" marL="1371600" marR="0" algn="l">
              <a:lnSpc>
                <a:spcPct val="100000"/>
              </a:lnSpc>
              <a:spcBef>
                <a:spcPts val="360"/>
              </a:spcBef>
              <a:spcAft>
                <a:spcPts val="0"/>
              </a:spcAft>
              <a:buClr>
                <a:schemeClr val="dk1"/>
              </a:buClr>
              <a:buSzPts val="2400"/>
              <a:buFont typeface="Arial"/>
              <a:buNone/>
              <a:defRPr b="1" i="0" sz="1800" u="none" cap="none" strike="noStrike">
                <a:solidFill>
                  <a:schemeClr val="dk1"/>
                </a:solidFill>
                <a:latin typeface="Calibri"/>
                <a:ea typeface="Calibri"/>
                <a:cs typeface="Calibri"/>
                <a:sym typeface="Calibri"/>
              </a:defRPr>
            </a:lvl3pPr>
            <a:lvl4pPr indent="-228600" lvl="3" marL="18288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4pPr>
            <a:lvl5pPr indent="-228600" lvl="4" marL="22860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5pPr>
            <a:lvl6pPr indent="-228600" lvl="5" marL="27432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124" name="Google Shape;124;p20"/>
          <p:cNvSpPr txBox="1"/>
          <p:nvPr>
            <p:ph idx="2" type="body"/>
          </p:nvPr>
        </p:nvSpPr>
        <p:spPr>
          <a:xfrm>
            <a:off x="457200" y="2174875"/>
            <a:ext cx="4040100" cy="3951300"/>
          </a:xfrm>
          <a:prstGeom prst="rect">
            <a:avLst/>
          </a:prstGeom>
          <a:noFill/>
          <a:ln>
            <a:noFill/>
          </a:ln>
        </p:spPr>
        <p:txBody>
          <a:bodyPr anchorCtr="0" anchor="t" bIns="91425" lIns="91425" spcFirstLastPara="1" rIns="91425" wrap="square" tIns="91425">
            <a:noAutofit/>
          </a:bodyPr>
          <a:lstStyle>
            <a:lvl1pPr indent="-381000" lvl="0" marL="4572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125" name="Google Shape;125;p20"/>
          <p:cNvSpPr txBox="1"/>
          <p:nvPr>
            <p:ph idx="3" type="body"/>
          </p:nvPr>
        </p:nvSpPr>
        <p:spPr>
          <a:xfrm>
            <a:off x="4645025" y="1535112"/>
            <a:ext cx="4041900" cy="639899"/>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480"/>
              </a:spcBef>
              <a:spcAft>
                <a:spcPts val="0"/>
              </a:spcAft>
              <a:buClr>
                <a:schemeClr val="dk1"/>
              </a:buClr>
              <a:buSzPts val="3200"/>
              <a:buFont typeface="Arial"/>
              <a:buNone/>
              <a:defRPr b="1" i="0" sz="2400" u="none" cap="none" strike="noStrike">
                <a:solidFill>
                  <a:schemeClr val="dk1"/>
                </a:solidFill>
                <a:latin typeface="Calibri"/>
                <a:ea typeface="Calibri"/>
                <a:cs typeface="Calibri"/>
                <a:sym typeface="Calibri"/>
              </a:defRPr>
            </a:lvl1pPr>
            <a:lvl2pPr indent="-228600" lvl="1" marL="914400" marR="0" algn="l">
              <a:lnSpc>
                <a:spcPct val="100000"/>
              </a:lnSpc>
              <a:spcBef>
                <a:spcPts val="400"/>
              </a:spcBef>
              <a:spcAft>
                <a:spcPts val="0"/>
              </a:spcAft>
              <a:buClr>
                <a:schemeClr val="dk1"/>
              </a:buClr>
              <a:buSzPts val="2800"/>
              <a:buFont typeface="Arial"/>
              <a:buNone/>
              <a:defRPr b="1" i="0" sz="2000" u="none" cap="none" strike="noStrike">
                <a:solidFill>
                  <a:schemeClr val="dk1"/>
                </a:solidFill>
                <a:latin typeface="Calibri"/>
                <a:ea typeface="Calibri"/>
                <a:cs typeface="Calibri"/>
                <a:sym typeface="Calibri"/>
              </a:defRPr>
            </a:lvl2pPr>
            <a:lvl3pPr indent="-228600" lvl="2" marL="1371600" marR="0" algn="l">
              <a:lnSpc>
                <a:spcPct val="100000"/>
              </a:lnSpc>
              <a:spcBef>
                <a:spcPts val="360"/>
              </a:spcBef>
              <a:spcAft>
                <a:spcPts val="0"/>
              </a:spcAft>
              <a:buClr>
                <a:schemeClr val="dk1"/>
              </a:buClr>
              <a:buSzPts val="2400"/>
              <a:buFont typeface="Arial"/>
              <a:buNone/>
              <a:defRPr b="1" i="0" sz="1800" u="none" cap="none" strike="noStrike">
                <a:solidFill>
                  <a:schemeClr val="dk1"/>
                </a:solidFill>
                <a:latin typeface="Calibri"/>
                <a:ea typeface="Calibri"/>
                <a:cs typeface="Calibri"/>
                <a:sym typeface="Calibri"/>
              </a:defRPr>
            </a:lvl3pPr>
            <a:lvl4pPr indent="-228600" lvl="3" marL="18288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4pPr>
            <a:lvl5pPr indent="-228600" lvl="4" marL="22860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5pPr>
            <a:lvl6pPr indent="-228600" lvl="5" marL="27432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126" name="Google Shape;126;p20"/>
          <p:cNvSpPr txBox="1"/>
          <p:nvPr>
            <p:ph idx="4" type="body"/>
          </p:nvPr>
        </p:nvSpPr>
        <p:spPr>
          <a:xfrm>
            <a:off x="4645025" y="2174875"/>
            <a:ext cx="4041900" cy="3951300"/>
          </a:xfrm>
          <a:prstGeom prst="rect">
            <a:avLst/>
          </a:prstGeom>
          <a:noFill/>
          <a:ln>
            <a:noFill/>
          </a:ln>
        </p:spPr>
        <p:txBody>
          <a:bodyPr anchorCtr="0" anchor="t" bIns="91425" lIns="91425" spcFirstLastPara="1" rIns="91425" wrap="square" tIns="91425">
            <a:noAutofit/>
          </a:bodyPr>
          <a:lstStyle>
            <a:lvl1pPr indent="-381000" lvl="0" marL="4572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127" name="Google Shape;127;p20"/>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98989"/>
              </a:buClr>
              <a:buSzPts val="1400"/>
              <a:buFont typeface="Calibri"/>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28" name="Google Shape;128;p20"/>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29" name="Google Shape;129;p2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30" name="Shape 130"/>
        <p:cNvGrpSpPr/>
        <p:nvPr/>
      </p:nvGrpSpPr>
      <p:grpSpPr>
        <a:xfrm>
          <a:off x="0" y="0"/>
          <a:ext cx="0" cy="0"/>
          <a:chOff x="0" y="0"/>
          <a:chExt cx="0" cy="0"/>
        </a:xfrm>
      </p:grpSpPr>
      <p:sp>
        <p:nvSpPr>
          <p:cNvPr id="131" name="Google Shape;131;p21"/>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9pPr>
          </a:lstStyle>
          <a:p/>
        </p:txBody>
      </p:sp>
      <p:sp>
        <p:nvSpPr>
          <p:cNvPr id="132" name="Google Shape;132;p21"/>
          <p:cNvSpPr txBox="1"/>
          <p:nvPr>
            <p:ph idx="1" type="body"/>
          </p:nvPr>
        </p:nvSpPr>
        <p:spPr>
          <a:xfrm>
            <a:off x="457200" y="1600200"/>
            <a:ext cx="4038600" cy="45261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 name="Google Shape;133;p21"/>
          <p:cNvSpPr txBox="1"/>
          <p:nvPr>
            <p:ph idx="2" type="body"/>
          </p:nvPr>
        </p:nvSpPr>
        <p:spPr>
          <a:xfrm>
            <a:off x="4648200" y="1600200"/>
            <a:ext cx="4038600" cy="45261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 name="Google Shape;134;p21"/>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98989"/>
              </a:buClr>
              <a:buSzPts val="1400"/>
              <a:buFont typeface="Calibri"/>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35" name="Google Shape;135;p21"/>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36" name="Google Shape;136;p2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7" name="Shape 17"/>
        <p:cNvGrpSpPr/>
        <p:nvPr/>
      </p:nvGrpSpPr>
      <p:grpSpPr>
        <a:xfrm>
          <a:off x="0" y="0"/>
          <a:ext cx="0" cy="0"/>
          <a:chOff x="0" y="0"/>
          <a:chExt cx="0" cy="0"/>
        </a:xfrm>
      </p:grpSpPr>
      <p:sp>
        <p:nvSpPr>
          <p:cNvPr id="18" name="Google Shape;18;p3"/>
          <p:cNvSpPr txBox="1"/>
          <p:nvPr>
            <p:ph type="title"/>
          </p:nvPr>
        </p:nvSpPr>
        <p:spPr>
          <a:xfrm rot="5400000">
            <a:off x="4732337" y="2171700"/>
            <a:ext cx="5851525" cy="20574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9" name="Google Shape;19;p3"/>
          <p:cNvSpPr txBox="1"/>
          <p:nvPr>
            <p:ph idx="1" type="body"/>
          </p:nvPr>
        </p:nvSpPr>
        <p:spPr>
          <a:xfrm rot="5400000">
            <a:off x="541338" y="190501"/>
            <a:ext cx="5851525" cy="60198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0" name="Google Shape;20;p3"/>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 name="Google Shape;21;p3"/>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 name="Google Shape;22;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7" name="Shape 137"/>
        <p:cNvGrpSpPr/>
        <p:nvPr/>
      </p:nvGrpSpPr>
      <p:grpSpPr>
        <a:xfrm>
          <a:off x="0" y="0"/>
          <a:ext cx="0" cy="0"/>
          <a:chOff x="0" y="0"/>
          <a:chExt cx="0" cy="0"/>
        </a:xfrm>
      </p:grpSpPr>
      <p:sp>
        <p:nvSpPr>
          <p:cNvPr id="138" name="Google Shape;138;p22"/>
          <p:cNvSpPr txBox="1"/>
          <p:nvPr>
            <p:ph type="title"/>
          </p:nvPr>
        </p:nvSpPr>
        <p:spPr>
          <a:xfrm>
            <a:off x="722312" y="4406900"/>
            <a:ext cx="7772400" cy="13620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1" i="0" sz="40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9pPr>
          </a:lstStyle>
          <a:p/>
        </p:txBody>
      </p:sp>
      <p:sp>
        <p:nvSpPr>
          <p:cNvPr id="139" name="Google Shape;139;p22"/>
          <p:cNvSpPr txBox="1"/>
          <p:nvPr>
            <p:ph idx="1" type="body"/>
          </p:nvPr>
        </p:nvSpPr>
        <p:spPr>
          <a:xfrm>
            <a:off x="722312" y="2906713"/>
            <a:ext cx="7772400" cy="1500300"/>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400"/>
              </a:spcBef>
              <a:spcAft>
                <a:spcPts val="0"/>
              </a:spcAft>
              <a:buClr>
                <a:srgbClr val="888888"/>
              </a:buClr>
              <a:buSzPts val="3200"/>
              <a:buFont typeface="Arial"/>
              <a:buNone/>
              <a:defRPr b="0" i="0" sz="2000" u="none" cap="none" strike="noStrike">
                <a:solidFill>
                  <a:srgbClr val="888888"/>
                </a:solidFill>
                <a:latin typeface="Calibri"/>
                <a:ea typeface="Calibri"/>
                <a:cs typeface="Calibri"/>
                <a:sym typeface="Calibri"/>
              </a:defRPr>
            </a:lvl1pPr>
            <a:lvl2pPr indent="-228600" lvl="1" marL="914400" marR="0" algn="l">
              <a:lnSpc>
                <a:spcPct val="100000"/>
              </a:lnSpc>
              <a:spcBef>
                <a:spcPts val="360"/>
              </a:spcBef>
              <a:spcAft>
                <a:spcPts val="0"/>
              </a:spcAft>
              <a:buClr>
                <a:srgbClr val="888888"/>
              </a:buClr>
              <a:buSzPts val="2800"/>
              <a:buFont typeface="Arial"/>
              <a:buNone/>
              <a:defRPr b="0" i="0" sz="1800" u="none" cap="none" strike="noStrike">
                <a:solidFill>
                  <a:srgbClr val="888888"/>
                </a:solidFill>
                <a:latin typeface="Calibri"/>
                <a:ea typeface="Calibri"/>
                <a:cs typeface="Calibri"/>
                <a:sym typeface="Calibri"/>
              </a:defRPr>
            </a:lvl2pPr>
            <a:lvl3pPr indent="-228600" lvl="2" marL="1371600" marR="0" algn="l">
              <a:lnSpc>
                <a:spcPct val="100000"/>
              </a:lnSpc>
              <a:spcBef>
                <a:spcPts val="320"/>
              </a:spcBef>
              <a:spcAft>
                <a:spcPts val="0"/>
              </a:spcAft>
              <a:buClr>
                <a:srgbClr val="888888"/>
              </a:buClr>
              <a:buSzPts val="2400"/>
              <a:buFont typeface="Arial"/>
              <a:buNone/>
              <a:defRPr b="0" i="0" sz="1600" u="none" cap="none" strike="noStrike">
                <a:solidFill>
                  <a:srgbClr val="888888"/>
                </a:solidFill>
                <a:latin typeface="Calibri"/>
                <a:ea typeface="Calibri"/>
                <a:cs typeface="Calibri"/>
                <a:sym typeface="Calibri"/>
              </a:defRPr>
            </a:lvl3pPr>
            <a:lvl4pPr indent="-228600" lvl="3" marL="18288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4pPr>
            <a:lvl5pPr indent="-228600" lvl="4" marL="22860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5pPr>
            <a:lvl6pPr indent="-228600" lvl="5" marL="27432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6pPr>
            <a:lvl7pPr indent="-228600" lvl="6" marL="32004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7pPr>
            <a:lvl8pPr indent="-228600" lvl="7" marL="36576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8pPr>
            <a:lvl9pPr indent="-228600" lvl="8" marL="41148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9pPr>
          </a:lstStyle>
          <a:p/>
        </p:txBody>
      </p:sp>
      <p:sp>
        <p:nvSpPr>
          <p:cNvPr id="140" name="Google Shape;140;p22"/>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98989"/>
              </a:buClr>
              <a:buSzPts val="1400"/>
              <a:buFont typeface="Calibri"/>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41" name="Google Shape;141;p22"/>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42" name="Google Shape;142;p2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3" name="Shape 143"/>
        <p:cNvGrpSpPr/>
        <p:nvPr/>
      </p:nvGrpSpPr>
      <p:grpSpPr>
        <a:xfrm>
          <a:off x="0" y="0"/>
          <a:ext cx="0" cy="0"/>
          <a:chOff x="0" y="0"/>
          <a:chExt cx="0" cy="0"/>
        </a:xfrm>
      </p:grpSpPr>
      <p:sp>
        <p:nvSpPr>
          <p:cNvPr id="144" name="Google Shape;144;p23"/>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9pPr>
          </a:lstStyle>
          <a:p/>
        </p:txBody>
      </p:sp>
      <p:sp>
        <p:nvSpPr>
          <p:cNvPr id="145" name="Google Shape;145;p23"/>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6" name="Google Shape;146;p23"/>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98989"/>
              </a:buClr>
              <a:buSzPts val="1400"/>
              <a:buFont typeface="Calibri"/>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47" name="Google Shape;147;p23"/>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48" name="Google Shape;148;p2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9" name="Shape 149"/>
        <p:cNvGrpSpPr/>
        <p:nvPr/>
      </p:nvGrpSpPr>
      <p:grpSpPr>
        <a:xfrm>
          <a:off x="0" y="0"/>
          <a:ext cx="0" cy="0"/>
          <a:chOff x="0" y="0"/>
          <a:chExt cx="0" cy="0"/>
        </a:xfrm>
      </p:grpSpPr>
      <p:sp>
        <p:nvSpPr>
          <p:cNvPr id="150" name="Google Shape;150;p24"/>
          <p:cNvSpPr txBox="1"/>
          <p:nvPr>
            <p:ph type="title"/>
          </p:nvPr>
        </p:nvSpPr>
        <p:spPr>
          <a:xfrm>
            <a:off x="311700" y="593367"/>
            <a:ext cx="8520600" cy="763500"/>
          </a:xfrm>
          <a:prstGeom prst="rect">
            <a:avLst/>
          </a:prstGeom>
        </p:spPr>
        <p:txBody>
          <a:bodyPr anchorCtr="0" anchor="ctr"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1" name="Google Shape;151;p24"/>
          <p:cNvSpPr txBox="1"/>
          <p:nvPr>
            <p:ph idx="12" type="sldNum"/>
          </p:nvPr>
        </p:nvSpPr>
        <p:spPr>
          <a:xfrm>
            <a:off x="8472458" y="6217622"/>
            <a:ext cx="548700" cy="524700"/>
          </a:xfrm>
          <a:prstGeom prst="rect">
            <a:avLst/>
          </a:prstGeom>
        </p:spPr>
        <p:txBody>
          <a:bodyPr anchorCtr="0" anchor="ctr" bIns="45700" lIns="91425" spcFirstLastPara="1" rIns="91425" wrap="square" tIns="457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3" name="Shape 23"/>
        <p:cNvGrpSpPr/>
        <p:nvPr/>
      </p:nvGrpSpPr>
      <p:grpSpPr>
        <a:xfrm>
          <a:off x="0" y="0"/>
          <a:ext cx="0" cy="0"/>
          <a:chOff x="0" y="0"/>
          <a:chExt cx="0" cy="0"/>
        </a:xfrm>
      </p:grpSpPr>
      <p:sp>
        <p:nvSpPr>
          <p:cNvPr id="24" name="Google Shape;24;p4"/>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25" name="Google Shape;25;p4"/>
          <p:cNvSpPr txBox="1"/>
          <p:nvPr>
            <p:ph idx="1" type="body"/>
          </p:nvPr>
        </p:nvSpPr>
        <p:spPr>
          <a:xfrm rot="5400000">
            <a:off x="2309019" y="-251619"/>
            <a:ext cx="4525962" cy="82296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6" name="Google Shape;26;p4"/>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 name="Google Shape;27;p4"/>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 name="Google Shape;28;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9" name="Shape 29"/>
        <p:cNvGrpSpPr/>
        <p:nvPr/>
      </p:nvGrpSpPr>
      <p:grpSpPr>
        <a:xfrm>
          <a:off x="0" y="0"/>
          <a:ext cx="0" cy="0"/>
          <a:chOff x="0" y="0"/>
          <a:chExt cx="0" cy="0"/>
        </a:xfrm>
      </p:grpSpPr>
      <p:sp>
        <p:nvSpPr>
          <p:cNvPr id="30" name="Google Shape;30;p5"/>
          <p:cNvSpPr txBox="1"/>
          <p:nvPr>
            <p:ph type="title"/>
          </p:nvPr>
        </p:nvSpPr>
        <p:spPr>
          <a:xfrm>
            <a:off x="1792288" y="4800600"/>
            <a:ext cx="5486400" cy="566738"/>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dk1"/>
              </a:buClr>
              <a:buSzPts val="1400"/>
              <a:buFont typeface="Calibri"/>
              <a:buNone/>
              <a:defRPr b="1" i="0" sz="2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31" name="Google Shape;31;p5"/>
          <p:cNvSpPr/>
          <p:nvPr>
            <p:ph idx="2" type="pic"/>
          </p:nvPr>
        </p:nvSpPr>
        <p:spPr>
          <a:xfrm>
            <a:off x="1792288" y="612775"/>
            <a:ext cx="5486400" cy="4114800"/>
          </a:xfrm>
          <a:prstGeom prst="rect">
            <a:avLst/>
          </a:prstGeom>
          <a:noFill/>
          <a:ln>
            <a:noFill/>
          </a:ln>
        </p:spPr>
        <p:txBody>
          <a:bodyPr anchorCtr="0" anchor="t" bIns="91425" lIns="91425" spcFirstLastPara="1" rIns="91425" wrap="square" tIns="91425">
            <a:noAutofit/>
          </a:bodyPr>
          <a:lstStyle>
            <a:lvl1pPr indent="0" lvl="0" marL="0" marR="0" rtl="0" algn="l">
              <a:spcBef>
                <a:spcPts val="640"/>
              </a:spcBef>
              <a:spcAft>
                <a:spcPts val="0"/>
              </a:spcAft>
              <a:buClr>
                <a:schemeClr val="dk1"/>
              </a:buClr>
              <a:buSzPts val="1400"/>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spcAft>
                <a:spcPts val="0"/>
              </a:spcAft>
              <a:buClr>
                <a:schemeClr val="dk1"/>
              </a:buClr>
              <a:buSzPts val="1400"/>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spcAft>
                <a:spcPts val="0"/>
              </a:spcAft>
              <a:buClr>
                <a:schemeClr val="dk1"/>
              </a:buClr>
              <a:buSzPts val="1400"/>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9pPr>
          </a:lstStyle>
          <a:p/>
        </p:txBody>
      </p:sp>
      <p:sp>
        <p:nvSpPr>
          <p:cNvPr id="32" name="Google Shape;32;p5"/>
          <p:cNvSpPr txBox="1"/>
          <p:nvPr>
            <p:ph idx="1" type="body"/>
          </p:nvPr>
        </p:nvSpPr>
        <p:spPr>
          <a:xfrm>
            <a:off x="1792288" y="5367338"/>
            <a:ext cx="5486400" cy="804862"/>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33" name="Google Shape;33;p5"/>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 name="Google Shape;34;p5"/>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 name="Google Shape;35;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6" name="Shape 36"/>
        <p:cNvGrpSpPr/>
        <p:nvPr/>
      </p:nvGrpSpPr>
      <p:grpSpPr>
        <a:xfrm>
          <a:off x="0" y="0"/>
          <a:ext cx="0" cy="0"/>
          <a:chOff x="0" y="0"/>
          <a:chExt cx="0" cy="0"/>
        </a:xfrm>
      </p:grpSpPr>
      <p:sp>
        <p:nvSpPr>
          <p:cNvPr id="37" name="Google Shape;37;p6"/>
          <p:cNvSpPr txBox="1"/>
          <p:nvPr>
            <p:ph type="title"/>
          </p:nvPr>
        </p:nvSpPr>
        <p:spPr>
          <a:xfrm>
            <a:off x="457200" y="273050"/>
            <a:ext cx="3008313" cy="116205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dk1"/>
              </a:buClr>
              <a:buSzPts val="1400"/>
              <a:buFont typeface="Calibri"/>
              <a:buNone/>
              <a:defRPr b="1" i="0" sz="2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38" name="Google Shape;38;p6"/>
          <p:cNvSpPr txBox="1"/>
          <p:nvPr>
            <p:ph idx="1" type="body"/>
          </p:nvPr>
        </p:nvSpPr>
        <p:spPr>
          <a:xfrm>
            <a:off x="3575050" y="273050"/>
            <a:ext cx="5111750" cy="5853113"/>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9" name="Google Shape;39;p6"/>
          <p:cNvSpPr txBox="1"/>
          <p:nvPr>
            <p:ph idx="2" type="body"/>
          </p:nvPr>
        </p:nvSpPr>
        <p:spPr>
          <a:xfrm>
            <a:off x="457200" y="1435100"/>
            <a:ext cx="3008313" cy="4691063"/>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40" name="Google Shape;40;p6"/>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1" name="Google Shape;41;p6"/>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2" name="Google Shape;42;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3" name="Shape 43"/>
        <p:cNvGrpSpPr/>
        <p:nvPr/>
      </p:nvGrpSpPr>
      <p:grpSpPr>
        <a:xfrm>
          <a:off x="0" y="0"/>
          <a:ext cx="0" cy="0"/>
          <a:chOff x="0" y="0"/>
          <a:chExt cx="0" cy="0"/>
        </a:xfrm>
      </p:grpSpPr>
      <p:sp>
        <p:nvSpPr>
          <p:cNvPr id="44" name="Google Shape;44;p7"/>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5" name="Google Shape;45;p7"/>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6" name="Google Shape;46;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sp>
        <p:nvSpPr>
          <p:cNvPr id="48" name="Google Shape;48;p8"/>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49" name="Google Shape;49;p8"/>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0" name="Google Shape;50;p8"/>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1" name="Google Shape;51;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2" name="Shape 52"/>
        <p:cNvGrpSpPr/>
        <p:nvPr/>
      </p:nvGrpSpPr>
      <p:grpSpPr>
        <a:xfrm>
          <a:off x="0" y="0"/>
          <a:ext cx="0" cy="0"/>
          <a:chOff x="0" y="0"/>
          <a:chExt cx="0" cy="0"/>
        </a:xfrm>
      </p:grpSpPr>
      <p:sp>
        <p:nvSpPr>
          <p:cNvPr id="53" name="Google Shape;53;p9"/>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54" name="Google Shape;54;p9"/>
          <p:cNvSpPr txBox="1"/>
          <p:nvPr>
            <p:ph idx="1" type="body"/>
          </p:nvPr>
        </p:nvSpPr>
        <p:spPr>
          <a:xfrm>
            <a:off x="457200" y="1535113"/>
            <a:ext cx="4040188" cy="63976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dk1"/>
              </a:buClr>
              <a:buSzPts val="32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8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24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55" name="Google Shape;55;p9"/>
          <p:cNvSpPr txBox="1"/>
          <p:nvPr>
            <p:ph idx="2" type="body"/>
          </p:nvPr>
        </p:nvSpPr>
        <p:spPr>
          <a:xfrm>
            <a:off x="457200" y="2174875"/>
            <a:ext cx="4040188" cy="3951288"/>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56" name="Google Shape;56;p9"/>
          <p:cNvSpPr txBox="1"/>
          <p:nvPr>
            <p:ph idx="3" type="body"/>
          </p:nvPr>
        </p:nvSpPr>
        <p:spPr>
          <a:xfrm>
            <a:off x="4645025" y="1535113"/>
            <a:ext cx="4041775" cy="63976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dk1"/>
              </a:buClr>
              <a:buSzPts val="32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8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24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57" name="Google Shape;57;p9"/>
          <p:cNvSpPr txBox="1"/>
          <p:nvPr>
            <p:ph idx="4" type="body"/>
          </p:nvPr>
        </p:nvSpPr>
        <p:spPr>
          <a:xfrm>
            <a:off x="4645025" y="2174875"/>
            <a:ext cx="4041775" cy="3951288"/>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1" name="Shape 61"/>
        <p:cNvGrpSpPr/>
        <p:nvPr/>
      </p:nvGrpSpPr>
      <p:grpSpPr>
        <a:xfrm>
          <a:off x="0" y="0"/>
          <a:ext cx="0" cy="0"/>
          <a:chOff x="0" y="0"/>
          <a:chExt cx="0" cy="0"/>
        </a:xfrm>
      </p:grpSpPr>
      <p:sp>
        <p:nvSpPr>
          <p:cNvPr id="62" name="Google Shape;62;p10"/>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63" name="Google Shape;63;p10"/>
          <p:cNvSpPr txBox="1"/>
          <p:nvPr>
            <p:ph idx="1" type="body"/>
          </p:nvPr>
        </p:nvSpPr>
        <p:spPr>
          <a:xfrm>
            <a:off x="457200" y="1600200"/>
            <a:ext cx="4038600" cy="4525963"/>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 name="Google Shape;64;p10"/>
          <p:cNvSpPr txBox="1"/>
          <p:nvPr>
            <p:ph idx="2" type="body"/>
          </p:nvPr>
        </p:nvSpPr>
        <p:spPr>
          <a:xfrm>
            <a:off x="4648200" y="1600200"/>
            <a:ext cx="4038600" cy="4525963"/>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2"/>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 name="Shape 80"/>
        <p:cNvGrpSpPr/>
        <p:nvPr/>
      </p:nvGrpSpPr>
      <p:grpSpPr>
        <a:xfrm>
          <a:off x="0" y="0"/>
          <a:ext cx="0" cy="0"/>
          <a:chOff x="0" y="0"/>
          <a:chExt cx="0" cy="0"/>
        </a:xfrm>
      </p:grpSpPr>
      <p:sp>
        <p:nvSpPr>
          <p:cNvPr id="81" name="Google Shape;81;p13"/>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rtl="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9pPr>
          </a:lstStyle>
          <a:p/>
        </p:txBody>
      </p:sp>
      <p:sp>
        <p:nvSpPr>
          <p:cNvPr id="82" name="Google Shape;82;p13"/>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3" name="Google Shape;83;p13"/>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898989"/>
              </a:buClr>
              <a:buSzPts val="1400"/>
              <a:buFont typeface="Calibri"/>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84" name="Google Shape;84;p13"/>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85" name="Google Shape;85;p1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hyperlink" Target="http://missionbiblelessons.org" TargetMode="External"/><Relationship Id="rId11" Type="http://schemas.openxmlformats.org/officeDocument/2006/relationships/hyperlink" Target="https://creativecommons.org/licenses/by-sa/3.0/" TargetMode="External"/><Relationship Id="rId10" Type="http://schemas.openxmlformats.org/officeDocument/2006/relationships/image" Target="../media/image9.png"/><Relationship Id="rId12" Type="http://schemas.openxmlformats.org/officeDocument/2006/relationships/hyperlink" Target="http://www.missionbibleclass.org/" TargetMode="External"/><Relationship Id="rId9" Type="http://schemas.openxmlformats.org/officeDocument/2006/relationships/hyperlink" Target="http://www.freebibleimages.org/" TargetMode="External"/><Relationship Id="rId5" Type="http://schemas.openxmlformats.org/officeDocument/2006/relationships/hyperlink" Target="http://missionbiblelessons.org" TargetMode="External"/><Relationship Id="rId6" Type="http://schemas.openxmlformats.org/officeDocument/2006/relationships/hyperlink" Target="http://missionbiblelessons.org" TargetMode="External"/><Relationship Id="rId7" Type="http://schemas.openxmlformats.org/officeDocument/2006/relationships/hyperlink" Target="http://missionbiblelessons.org" TargetMode="External"/><Relationship Id="rId8" Type="http://schemas.openxmlformats.org/officeDocument/2006/relationships/hyperlink" Target="http://sweetpublishing.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id="156" name="Google Shape;156;p25" title="02.04 Abrams 3 Visitors_COVER ENG.png"/>
          <p:cNvPicPr preferRelativeResize="0"/>
          <p:nvPr/>
        </p:nvPicPr>
        <p:blipFill rotWithShape="1">
          <a:blip r:embed="rId3">
            <a:alphaModFix/>
          </a:blip>
          <a:srcRect b="0" l="0" r="0" t="0"/>
          <a:stretch/>
        </p:blipFill>
        <p:spPr>
          <a:xfrm>
            <a:off x="0" y="0"/>
            <a:ext cx="9144000" cy="6858007"/>
          </a:xfrm>
          <a:prstGeom prst="rect">
            <a:avLst/>
          </a:prstGeom>
          <a:noFill/>
          <a:ln>
            <a:noFill/>
          </a:ln>
        </p:spPr>
      </p:pic>
      <p:sp>
        <p:nvSpPr>
          <p:cNvPr id="157" name="Google Shape;157;p25"/>
          <p:cNvSpPr txBox="1"/>
          <p:nvPr>
            <p:ph idx="11" type="ftr"/>
          </p:nvPr>
        </p:nvSpPr>
        <p:spPr>
          <a:xfrm>
            <a:off x="3028950" y="6356351"/>
            <a:ext cx="51696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900">
                <a:solidFill>
                  <a:schemeClr val="lt2"/>
                </a:solidFill>
              </a:rPr>
              <a:t> Abram’s Three Visitors    www.missionbiblelessons.org</a:t>
            </a:r>
            <a:endParaRPr sz="900">
              <a:solidFill>
                <a:schemeClr val="lt2"/>
              </a:solidFill>
            </a:endParaRPr>
          </a:p>
        </p:txBody>
      </p:sp>
      <p:sp>
        <p:nvSpPr>
          <p:cNvPr id="158" name="Google Shape;158;p25"/>
          <p:cNvSpPr txBox="1"/>
          <p:nvPr>
            <p:ph idx="12" type="sldNum"/>
          </p:nvPr>
        </p:nvSpPr>
        <p:spPr>
          <a:xfrm>
            <a:off x="8122596" y="6356351"/>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900">
                <a:solidFill>
                  <a:schemeClr val="lt2"/>
                </a:solidFill>
              </a:rPr>
              <a:t>‹#›</a:t>
            </a:fld>
            <a:endParaRPr sz="900">
              <a:solidFill>
                <a:schemeClr val="lt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4"/>
          <p:cNvSpPr txBox="1"/>
          <p:nvPr>
            <p:ph type="title"/>
          </p:nvPr>
        </p:nvSpPr>
        <p:spPr>
          <a:xfrm>
            <a:off x="512550" y="326625"/>
            <a:ext cx="3832500" cy="4944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dk1"/>
              </a:buClr>
              <a:buSzPts val="1400"/>
              <a:buFont typeface="Calibri"/>
              <a:buNone/>
            </a:pPr>
            <a:r>
              <a:rPr lang="en-US"/>
              <a:t>Teacher Notes </a:t>
            </a:r>
            <a:r>
              <a:rPr b="1" i="0" lang="en-US" sz="2000" u="none" cap="none" strike="noStrike">
                <a:solidFill>
                  <a:schemeClr val="dk1"/>
                </a:solidFill>
                <a:latin typeface="Calibri"/>
                <a:ea typeface="Calibri"/>
                <a:cs typeface="Calibri"/>
                <a:sym typeface="Calibri"/>
              </a:rPr>
              <a:t>1</a:t>
            </a:r>
            <a:endParaRPr b="1" i="0" sz="2000" u="none" cap="none" strike="noStrike">
              <a:solidFill>
                <a:schemeClr val="dk1"/>
              </a:solidFill>
              <a:latin typeface="Calibri"/>
              <a:ea typeface="Calibri"/>
              <a:cs typeface="Calibri"/>
              <a:sym typeface="Calibri"/>
            </a:endParaRPr>
          </a:p>
        </p:txBody>
      </p:sp>
      <p:sp>
        <p:nvSpPr>
          <p:cNvPr id="222" name="Google Shape;222;p34"/>
          <p:cNvSpPr txBox="1"/>
          <p:nvPr>
            <p:ph idx="2" type="body"/>
          </p:nvPr>
        </p:nvSpPr>
        <p:spPr>
          <a:xfrm>
            <a:off x="495300" y="892725"/>
            <a:ext cx="3867000" cy="5486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US" sz="1100"/>
              <a:t>1. Cover: Abram’s Three Visitors (Genesis 18:1-16; 21:1-7)</a:t>
            </a:r>
            <a:endParaRPr sz="1100"/>
          </a:p>
          <a:p>
            <a:pPr indent="0" lvl="0" marL="0" rtl="0" algn="l">
              <a:lnSpc>
                <a:spcPct val="100000"/>
              </a:lnSpc>
              <a:spcBef>
                <a:spcPts val="400"/>
              </a:spcBef>
              <a:spcAft>
                <a:spcPts val="0"/>
              </a:spcAft>
              <a:buClr>
                <a:schemeClr val="dk1"/>
              </a:buClr>
              <a:buSzPts val="1100"/>
              <a:buFont typeface="Arial"/>
              <a:buNone/>
            </a:pPr>
            <a:r>
              <a:t/>
            </a:r>
            <a:endParaRPr sz="1100"/>
          </a:p>
          <a:p>
            <a:pPr indent="0" lvl="0" marL="0" rtl="0" algn="l">
              <a:lnSpc>
                <a:spcPct val="100000"/>
              </a:lnSpc>
              <a:spcBef>
                <a:spcPts val="400"/>
              </a:spcBef>
              <a:spcAft>
                <a:spcPts val="0"/>
              </a:spcAft>
              <a:buClr>
                <a:schemeClr val="dk1"/>
              </a:buClr>
              <a:buSzPts val="1100"/>
              <a:buFont typeface="Arial"/>
              <a:buNone/>
            </a:pPr>
            <a:r>
              <a:rPr lang="en-US" sz="1100"/>
              <a:t>2. Abram and Sarai had brand new names. God told them to change their names to Abraham and Sarah. Once, Abraham sat by his tent, wishing again that he and Sarah had a son of their own. He remembered that God had promised, “I am going to give you children, Abraham.” But that was such a long time ago. Would God keep His promise? Abraham hoped so. He wanted a son very much.</a:t>
            </a:r>
            <a:endParaRPr sz="1100"/>
          </a:p>
          <a:p>
            <a:pPr indent="0" lvl="0" marL="0" rtl="0" algn="l">
              <a:lnSpc>
                <a:spcPct val="100000"/>
              </a:lnSpc>
              <a:spcBef>
                <a:spcPts val="400"/>
              </a:spcBef>
              <a:spcAft>
                <a:spcPts val="0"/>
              </a:spcAft>
              <a:buClr>
                <a:schemeClr val="dk1"/>
              </a:buClr>
              <a:buSzPts val="1100"/>
              <a:buFont typeface="Arial"/>
              <a:buNone/>
            </a:pPr>
            <a:r>
              <a:rPr lang="en-US" sz="1100"/>
              <a:t>Abraham’s wife, Sarah, wanted a son, too. But she didn’t think God would keep His promise. “I’m too old to have a baby,” she said to herself. “I’m almost 90 years old.”</a:t>
            </a:r>
            <a:endParaRPr sz="1100"/>
          </a:p>
          <a:p>
            <a:pPr indent="0" lvl="0" marL="0" rtl="0" algn="l">
              <a:lnSpc>
                <a:spcPct val="100000"/>
              </a:lnSpc>
              <a:spcBef>
                <a:spcPts val="400"/>
              </a:spcBef>
              <a:spcAft>
                <a:spcPts val="0"/>
              </a:spcAft>
              <a:buClr>
                <a:schemeClr val="dk1"/>
              </a:buClr>
              <a:buSzPts val="1100"/>
              <a:buFont typeface="Arial"/>
              <a:buNone/>
            </a:pPr>
            <a:r>
              <a:t/>
            </a:r>
            <a:endParaRPr sz="1100"/>
          </a:p>
          <a:p>
            <a:pPr indent="0" lvl="0" marL="0" rtl="0" algn="l">
              <a:lnSpc>
                <a:spcPct val="100000"/>
              </a:lnSpc>
              <a:spcBef>
                <a:spcPts val="400"/>
              </a:spcBef>
              <a:spcAft>
                <a:spcPts val="0"/>
              </a:spcAft>
              <a:buClr>
                <a:schemeClr val="dk1"/>
              </a:buClr>
              <a:buSzPts val="1100"/>
              <a:buFont typeface="Arial"/>
              <a:buNone/>
            </a:pPr>
            <a:r>
              <a:rPr lang="en-US" sz="1100"/>
              <a:t>3. It was a very hot day! The sun was beating down, and no breeze was blowing. Suddenly, Abraham looked up and saw three travellers coming toward his tent. Abraham bowed to the travellers and said, “Hello! Please stay awhile and rest under these trees near my tent. It’s cool and shady here. And if you rest awhile, I’ll bring you water to wash your tired, dusty feet and give you something to eat and drink.”</a:t>
            </a:r>
            <a:endParaRPr sz="1100"/>
          </a:p>
          <a:p>
            <a:pPr indent="0" lvl="0" marL="0" rtl="0" algn="l">
              <a:lnSpc>
                <a:spcPct val="100000"/>
              </a:lnSpc>
              <a:spcBef>
                <a:spcPts val="400"/>
              </a:spcBef>
              <a:spcAft>
                <a:spcPts val="0"/>
              </a:spcAft>
              <a:buClr>
                <a:schemeClr val="dk1"/>
              </a:buClr>
              <a:buSzPts val="1100"/>
              <a:buFont typeface="Arial"/>
              <a:buNone/>
            </a:pPr>
            <a:r>
              <a:t/>
            </a:r>
            <a:endParaRPr sz="1100"/>
          </a:p>
          <a:p>
            <a:pPr indent="0" lvl="0" marL="0" rtl="0" algn="l">
              <a:lnSpc>
                <a:spcPct val="100000"/>
              </a:lnSpc>
              <a:spcBef>
                <a:spcPts val="400"/>
              </a:spcBef>
              <a:spcAft>
                <a:spcPts val="0"/>
              </a:spcAft>
              <a:buClr>
                <a:schemeClr val="dk1"/>
              </a:buClr>
              <a:buSzPts val="1100"/>
              <a:buFont typeface="Arial"/>
              <a:buNone/>
            </a:pPr>
            <a:r>
              <a:rPr lang="en-US" sz="1100"/>
              <a:t>4. Then, the visitors accepted Abraham’s kind offer and settled in the shade of the trees.</a:t>
            </a:r>
            <a:endParaRPr sz="1100"/>
          </a:p>
          <a:p>
            <a:pPr indent="0" lvl="0" marL="0" rtl="0" algn="l">
              <a:lnSpc>
                <a:spcPct val="100000"/>
              </a:lnSpc>
              <a:spcBef>
                <a:spcPts val="400"/>
              </a:spcBef>
              <a:spcAft>
                <a:spcPts val="0"/>
              </a:spcAft>
              <a:buClr>
                <a:schemeClr val="dk1"/>
              </a:buClr>
              <a:buSzPts val="1100"/>
              <a:buFont typeface="Arial"/>
              <a:buNone/>
            </a:pPr>
            <a:r>
              <a:rPr lang="en-US" sz="1100"/>
              <a:t>“Thank you,” they said.</a:t>
            </a:r>
            <a:endParaRPr sz="1100"/>
          </a:p>
          <a:p>
            <a:pPr indent="0" lvl="0" marL="0" rtl="0" algn="l">
              <a:lnSpc>
                <a:spcPct val="100000"/>
              </a:lnSpc>
              <a:spcBef>
                <a:spcPts val="400"/>
              </a:spcBef>
              <a:spcAft>
                <a:spcPts val="400"/>
              </a:spcAft>
              <a:buClr>
                <a:schemeClr val="dk1"/>
              </a:buClr>
              <a:buSzPts val="1100"/>
              <a:buFont typeface="Arial"/>
              <a:buNone/>
            </a:pPr>
            <a:r>
              <a:t/>
            </a:r>
            <a:endParaRPr sz="1100"/>
          </a:p>
        </p:txBody>
      </p:sp>
      <p:sp>
        <p:nvSpPr>
          <p:cNvPr id="223" name="Google Shape;223;p34"/>
          <p:cNvSpPr txBox="1"/>
          <p:nvPr/>
        </p:nvSpPr>
        <p:spPr>
          <a:xfrm>
            <a:off x="4789488" y="1268413"/>
            <a:ext cx="3444900" cy="4937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200"/>
              <a:buFont typeface="Arial"/>
              <a:buNone/>
            </a:pPr>
            <a:r>
              <a:t/>
            </a:r>
            <a:endParaRPr b="0" i="0" sz="1200" u="none" cap="none" strike="noStrike">
              <a:solidFill>
                <a:srgbClr val="FF0000"/>
              </a:solidFill>
              <a:latin typeface="Calibri"/>
              <a:ea typeface="Calibri"/>
              <a:cs typeface="Calibri"/>
              <a:sym typeface="Calibri"/>
            </a:endParaRPr>
          </a:p>
        </p:txBody>
      </p:sp>
      <p:sp>
        <p:nvSpPr>
          <p:cNvPr id="224" name="Google Shape;224;p34"/>
          <p:cNvSpPr/>
          <p:nvPr/>
        </p:nvSpPr>
        <p:spPr>
          <a:xfrm>
            <a:off x="4728625" y="892725"/>
            <a:ext cx="3867000" cy="54864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5. Abraham hurried into the tent. “Sarah!” he cried, “We have visitors! Quickly bake some bread for them while I see to the preparing of the meat for their dinner.”</a:t>
            </a:r>
            <a:endParaRPr sz="1100">
              <a:solidFill>
                <a:schemeClr val="dk1"/>
              </a:solidFill>
              <a:latin typeface="Calibri"/>
              <a:ea typeface="Calibri"/>
              <a:cs typeface="Calibri"/>
              <a:sym typeface="Calibri"/>
            </a:endParaRPr>
          </a:p>
          <a:p>
            <a:pPr indent="0" lvl="0" marL="0" rtl="0" algn="l">
              <a:spcBef>
                <a:spcPts val="400"/>
              </a:spcBef>
              <a:spcAft>
                <a:spcPts val="0"/>
              </a:spcAft>
              <a:buClr>
                <a:schemeClr val="dk1"/>
              </a:buClr>
              <a:buSzPts val="1100"/>
              <a:buFont typeface="Arial"/>
              <a:buNone/>
            </a:pPr>
            <a:r>
              <a:rPr lang="en-US" sz="1100">
                <a:solidFill>
                  <a:schemeClr val="dk1"/>
                </a:solidFill>
                <a:latin typeface="Calibri"/>
                <a:ea typeface="Calibri"/>
                <a:cs typeface="Calibri"/>
                <a:sym typeface="Calibri"/>
              </a:rPr>
              <a:t>Later, Abraham brought milk, cheese, and meat for the visitors. While they ate, Abraham stood nearby. One visitor told Abraham, “God is going to keep His promise to you. When I come to visit you next year, Sarah will have a baby boy.”</a:t>
            </a:r>
            <a:endParaRPr sz="1100">
              <a:solidFill>
                <a:schemeClr val="dk1"/>
              </a:solidFill>
              <a:latin typeface="Calibri"/>
              <a:ea typeface="Calibri"/>
              <a:cs typeface="Calibri"/>
              <a:sym typeface="Calibri"/>
            </a:endParaRPr>
          </a:p>
          <a:p>
            <a:pPr indent="0" lvl="0" marL="0" rtl="0" algn="l">
              <a:spcBef>
                <a:spcPts val="400"/>
              </a:spcBef>
              <a:spcAft>
                <a:spcPts val="0"/>
              </a:spcAft>
              <a:buClr>
                <a:schemeClr val="dk1"/>
              </a:buClr>
              <a:buSzPts val="1100"/>
              <a:buFont typeface="Arial"/>
              <a:buNone/>
            </a:pPr>
            <a:r>
              <a:t/>
            </a:r>
            <a:endParaRPr sz="1100">
              <a:solidFill>
                <a:schemeClr val="dk1"/>
              </a:solidFill>
              <a:latin typeface="Calibri"/>
              <a:ea typeface="Calibri"/>
              <a:cs typeface="Calibri"/>
              <a:sym typeface="Calibri"/>
            </a:endParaRPr>
          </a:p>
          <a:p>
            <a:pPr indent="0" lvl="0" marL="0" rtl="0" algn="l">
              <a:spcBef>
                <a:spcPts val="400"/>
              </a:spcBef>
              <a:spcAft>
                <a:spcPts val="0"/>
              </a:spcAft>
              <a:buClr>
                <a:schemeClr val="dk1"/>
              </a:buClr>
              <a:buSzPts val="1100"/>
              <a:buFont typeface="Arial"/>
              <a:buNone/>
            </a:pPr>
            <a:r>
              <a:rPr lang="en-US" sz="1100">
                <a:solidFill>
                  <a:schemeClr val="dk1"/>
                </a:solidFill>
                <a:latin typeface="Calibri"/>
                <a:ea typeface="Calibri"/>
                <a:cs typeface="Calibri"/>
                <a:sym typeface="Calibri"/>
              </a:rPr>
              <a:t>6. Sarah was inside the tent, listening to the men talk. She laughed to herself. “That’s impossible!” she thought. “Abraham and I are much too old to have children.”</a:t>
            </a:r>
            <a:endParaRPr sz="1100">
              <a:solidFill>
                <a:schemeClr val="dk1"/>
              </a:solidFill>
              <a:latin typeface="Calibri"/>
              <a:ea typeface="Calibri"/>
              <a:cs typeface="Calibri"/>
              <a:sym typeface="Calibri"/>
            </a:endParaRPr>
          </a:p>
          <a:p>
            <a:pPr indent="0" lvl="0" marL="0" rtl="0" algn="l">
              <a:spcBef>
                <a:spcPts val="400"/>
              </a:spcBef>
              <a:spcAft>
                <a:spcPts val="0"/>
              </a:spcAft>
              <a:buClr>
                <a:schemeClr val="dk1"/>
              </a:buClr>
              <a:buSzPts val="1100"/>
              <a:buFont typeface="Arial"/>
              <a:buNone/>
            </a:pPr>
            <a:r>
              <a:t/>
            </a:r>
            <a:endParaRPr sz="1100">
              <a:solidFill>
                <a:schemeClr val="dk1"/>
              </a:solidFill>
              <a:latin typeface="Calibri"/>
              <a:ea typeface="Calibri"/>
              <a:cs typeface="Calibri"/>
              <a:sym typeface="Calibri"/>
            </a:endParaRPr>
          </a:p>
          <a:p>
            <a:pPr indent="0" lvl="0" marL="0" rtl="0" algn="l">
              <a:spcBef>
                <a:spcPts val="400"/>
              </a:spcBef>
              <a:spcAft>
                <a:spcPts val="0"/>
              </a:spcAft>
              <a:buClr>
                <a:schemeClr val="dk1"/>
              </a:buClr>
              <a:buSzPts val="1100"/>
              <a:buFont typeface="Arial"/>
              <a:buNone/>
            </a:pPr>
            <a:r>
              <a:rPr lang="en-US" sz="1100">
                <a:solidFill>
                  <a:schemeClr val="dk1"/>
                </a:solidFill>
                <a:latin typeface="Calibri"/>
                <a:ea typeface="Calibri"/>
                <a:cs typeface="Calibri"/>
                <a:sym typeface="Calibri"/>
              </a:rPr>
              <a:t>7. The man said, “Why did Sarah laugh? Is anything too hard for God to do? When I come back next year, Sarah will have a son. You can always trust what God says.”</a:t>
            </a:r>
            <a:endParaRPr sz="1100">
              <a:solidFill>
                <a:schemeClr val="dk1"/>
              </a:solidFill>
              <a:latin typeface="Calibri"/>
              <a:ea typeface="Calibri"/>
              <a:cs typeface="Calibri"/>
              <a:sym typeface="Calibri"/>
            </a:endParaRPr>
          </a:p>
          <a:p>
            <a:pPr indent="0" lvl="0" marL="0" rtl="0" algn="l">
              <a:spcBef>
                <a:spcPts val="400"/>
              </a:spcBef>
              <a:spcAft>
                <a:spcPts val="0"/>
              </a:spcAft>
              <a:buClr>
                <a:schemeClr val="dk1"/>
              </a:buClr>
              <a:buSzPts val="1100"/>
              <a:buFont typeface="Arial"/>
              <a:buNone/>
            </a:pPr>
            <a:r>
              <a:rPr lang="en-US" sz="1100">
                <a:solidFill>
                  <a:schemeClr val="dk1"/>
                </a:solidFill>
                <a:latin typeface="Calibri"/>
                <a:ea typeface="Calibri"/>
                <a:cs typeface="Calibri"/>
                <a:sym typeface="Calibri"/>
              </a:rPr>
              <a:t>Sarah was very surprised that the visitors knew what she was thinking. She hadn’t said anything out loud, yet they knew what she said to herself! These were not just ordinary visitors. One of the visitors was the Lord, and the other two were angels.</a:t>
            </a:r>
            <a:endParaRPr sz="1100">
              <a:solidFill>
                <a:schemeClr val="dk1"/>
              </a:solidFill>
              <a:latin typeface="Calibri"/>
              <a:ea typeface="Calibri"/>
              <a:cs typeface="Calibri"/>
              <a:sym typeface="Calibri"/>
            </a:endParaRPr>
          </a:p>
          <a:p>
            <a:pPr indent="0" lvl="0" marL="0" rtl="0" algn="l">
              <a:spcBef>
                <a:spcPts val="400"/>
              </a:spcBef>
              <a:spcAft>
                <a:spcPts val="0"/>
              </a:spcAft>
              <a:buClr>
                <a:schemeClr val="dk1"/>
              </a:buClr>
              <a:buSzPts val="1100"/>
              <a:buFont typeface="Arial"/>
              <a:buNone/>
            </a:pPr>
            <a:r>
              <a:rPr lang="en-US" sz="1100">
                <a:solidFill>
                  <a:schemeClr val="dk1"/>
                </a:solidFill>
                <a:latin typeface="Calibri"/>
                <a:ea typeface="Calibri"/>
                <a:cs typeface="Calibri"/>
                <a:sym typeface="Calibri"/>
              </a:rPr>
              <a:t>What do you think Abraham thought when he heard this good news? He was very happy. He knew his time of waiting would soon be over. He knew he could trust what God had said.</a:t>
            </a:r>
            <a:endParaRPr sz="1100">
              <a:solidFill>
                <a:schemeClr val="dk1"/>
              </a:solidFill>
              <a:latin typeface="Calibri"/>
              <a:ea typeface="Calibri"/>
              <a:cs typeface="Calibri"/>
              <a:sym typeface="Calibri"/>
            </a:endParaRPr>
          </a:p>
          <a:p>
            <a:pPr indent="0" lvl="0" marL="0" rtl="0" algn="l">
              <a:spcBef>
                <a:spcPts val="400"/>
              </a:spcBef>
              <a:spcAft>
                <a:spcPts val="0"/>
              </a:spcAft>
              <a:buClr>
                <a:schemeClr val="dk1"/>
              </a:buClr>
              <a:buSzPts val="1100"/>
              <a:buFont typeface="Arial"/>
              <a:buNone/>
            </a:pPr>
            <a:r>
              <a:t/>
            </a:r>
            <a:endParaRPr sz="1100">
              <a:solidFill>
                <a:schemeClr val="dk1"/>
              </a:solidFill>
              <a:latin typeface="Calibri"/>
              <a:ea typeface="Calibri"/>
              <a:cs typeface="Calibri"/>
              <a:sym typeface="Calibri"/>
            </a:endParaRPr>
          </a:p>
          <a:p>
            <a:pPr indent="0" lvl="0" marL="0" rtl="0" algn="l">
              <a:spcBef>
                <a:spcPts val="400"/>
              </a:spcBef>
              <a:spcAft>
                <a:spcPts val="400"/>
              </a:spcAft>
              <a:buClr>
                <a:schemeClr val="dk1"/>
              </a:buClr>
              <a:buSzPts val="1100"/>
              <a:buFont typeface="Arial"/>
              <a:buNone/>
            </a:pPr>
            <a:r>
              <a:rPr lang="en-US" sz="1100">
                <a:solidFill>
                  <a:schemeClr val="dk1"/>
                </a:solidFill>
                <a:latin typeface="Calibri"/>
                <a:ea typeface="Calibri"/>
                <a:cs typeface="Calibri"/>
                <a:sym typeface="Calibri"/>
              </a:rPr>
              <a:t>8. Why did the visitors come? Because God wanted Abraham to know about the baby. God wanted Abraham and Sarah to learn that they could trust what He said about a baby and what He said about other things. </a:t>
            </a:r>
            <a:endParaRPr sz="1100">
              <a:solidFill>
                <a:schemeClr val="dk1"/>
              </a:solidFill>
              <a:latin typeface="Calibri"/>
              <a:ea typeface="Calibri"/>
              <a:cs typeface="Calibri"/>
              <a:sym typeface="Calibri"/>
            </a:endParaRPr>
          </a:p>
        </p:txBody>
      </p:sp>
      <p:sp>
        <p:nvSpPr>
          <p:cNvPr id="225" name="Google Shape;225;p34"/>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US" sz="1000"/>
              <a:t>  </a:t>
            </a:r>
            <a:r>
              <a:rPr lang="en-US" sz="1000"/>
              <a:t>Abram’s Three Visitors    www.missionbiblelessons.org</a:t>
            </a:r>
            <a:endParaRPr sz="1000"/>
          </a:p>
        </p:txBody>
      </p:sp>
      <p:sp>
        <p:nvSpPr>
          <p:cNvPr id="226" name="Google Shape;226;p34"/>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sz="1000">
                <a:solidFill>
                  <a:schemeClr val="dk1"/>
                </a:solidFill>
              </a:rPr>
              <a:t>‹#›</a:t>
            </a:fld>
            <a:endParaRPr sz="10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5"/>
          <p:cNvSpPr txBox="1"/>
          <p:nvPr>
            <p:ph type="title"/>
          </p:nvPr>
        </p:nvSpPr>
        <p:spPr>
          <a:xfrm>
            <a:off x="512550" y="326625"/>
            <a:ext cx="3832500" cy="4944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dk1"/>
              </a:buClr>
              <a:buSzPts val="1400"/>
              <a:buFont typeface="Calibri"/>
              <a:buNone/>
            </a:pPr>
            <a:r>
              <a:rPr lang="en-US"/>
              <a:t>Teacher Notes 2</a:t>
            </a:r>
            <a:endParaRPr b="1" i="0" sz="2000" u="none" cap="none" strike="noStrike">
              <a:solidFill>
                <a:schemeClr val="dk1"/>
              </a:solidFill>
              <a:latin typeface="Calibri"/>
              <a:ea typeface="Calibri"/>
              <a:cs typeface="Calibri"/>
              <a:sym typeface="Calibri"/>
            </a:endParaRPr>
          </a:p>
        </p:txBody>
      </p:sp>
      <p:sp>
        <p:nvSpPr>
          <p:cNvPr id="232" name="Google Shape;232;p35"/>
          <p:cNvSpPr txBox="1"/>
          <p:nvPr>
            <p:ph idx="2" type="body"/>
          </p:nvPr>
        </p:nvSpPr>
        <p:spPr>
          <a:xfrm>
            <a:off x="495300" y="892725"/>
            <a:ext cx="3867000" cy="5486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t/>
            </a:r>
            <a:endParaRPr sz="1100"/>
          </a:p>
          <a:p>
            <a:pPr indent="0" lvl="0" marL="0" rtl="0" algn="l">
              <a:lnSpc>
                <a:spcPct val="100000"/>
              </a:lnSpc>
              <a:spcBef>
                <a:spcPts val="400"/>
              </a:spcBef>
              <a:spcAft>
                <a:spcPts val="0"/>
              </a:spcAft>
              <a:buClr>
                <a:schemeClr val="dk1"/>
              </a:buClr>
              <a:buSzPts val="1100"/>
              <a:buFont typeface="Arial"/>
              <a:buNone/>
            </a:pPr>
            <a:r>
              <a:rPr lang="en-US" sz="1100"/>
              <a:t>9. A year later, Sarah held a little baby boy in her arms. The baby’s name was Isaac. Sarah was so happy, she laughed. She had the little baby she had always wanted. Abraham was 100 years old when Isaac was born, and Sarah was 90.</a:t>
            </a:r>
            <a:endParaRPr sz="1100"/>
          </a:p>
          <a:p>
            <a:pPr indent="0" lvl="0" marL="0" rtl="0" algn="l">
              <a:lnSpc>
                <a:spcPct val="100000"/>
              </a:lnSpc>
              <a:spcBef>
                <a:spcPts val="400"/>
              </a:spcBef>
              <a:spcAft>
                <a:spcPts val="400"/>
              </a:spcAft>
              <a:buClr>
                <a:schemeClr val="dk1"/>
              </a:buClr>
              <a:buSzPts val="1100"/>
              <a:buFont typeface="Arial"/>
              <a:buNone/>
            </a:pPr>
            <a:r>
              <a:rPr lang="en-US" sz="1100"/>
              <a:t>Abraham was happy, too. “God did what He said He would do,” Abraham said. “We can always trust what God says. He has given us a fine baby boy.”</a:t>
            </a:r>
            <a:endParaRPr sz="1100"/>
          </a:p>
        </p:txBody>
      </p:sp>
      <p:sp>
        <p:nvSpPr>
          <p:cNvPr id="233" name="Google Shape;233;p35"/>
          <p:cNvSpPr txBox="1"/>
          <p:nvPr/>
        </p:nvSpPr>
        <p:spPr>
          <a:xfrm>
            <a:off x="4789488" y="1268413"/>
            <a:ext cx="3444900" cy="4937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200"/>
              <a:buFont typeface="Arial"/>
              <a:buNone/>
            </a:pPr>
            <a:r>
              <a:t/>
            </a:r>
            <a:endParaRPr b="0" i="0" sz="1200" u="none" cap="none" strike="noStrike">
              <a:solidFill>
                <a:srgbClr val="FF0000"/>
              </a:solidFill>
              <a:latin typeface="Calibri"/>
              <a:ea typeface="Calibri"/>
              <a:cs typeface="Calibri"/>
              <a:sym typeface="Calibri"/>
            </a:endParaRPr>
          </a:p>
        </p:txBody>
      </p:sp>
      <p:sp>
        <p:nvSpPr>
          <p:cNvPr id="234" name="Google Shape;234;p35"/>
          <p:cNvSpPr/>
          <p:nvPr/>
        </p:nvSpPr>
        <p:spPr>
          <a:xfrm>
            <a:off x="4728625" y="892725"/>
            <a:ext cx="3867000" cy="5486400"/>
          </a:xfrm>
          <a:prstGeom prst="rect">
            <a:avLst/>
          </a:prstGeom>
          <a:noFill/>
          <a:ln>
            <a:noFill/>
          </a:ln>
        </p:spPr>
        <p:txBody>
          <a:bodyPr anchorCtr="0" anchor="t" bIns="0" lIns="0" spcFirstLastPara="1" rIns="0" wrap="square" tIns="0">
            <a:noAutofit/>
          </a:bodyPr>
          <a:lstStyle/>
          <a:p>
            <a:pPr indent="0" lvl="0" marL="0" rtl="0" algn="l">
              <a:spcBef>
                <a:spcPts val="0"/>
              </a:spcBef>
              <a:spcAft>
                <a:spcPts val="400"/>
              </a:spcAft>
              <a:buClr>
                <a:schemeClr val="dk1"/>
              </a:buClr>
              <a:buSzPts val="1100"/>
              <a:buFont typeface="Arial"/>
              <a:buNone/>
            </a:pPr>
            <a:r>
              <a:t/>
            </a:r>
            <a:endParaRPr sz="1100">
              <a:solidFill>
                <a:schemeClr val="dk1"/>
              </a:solidFill>
              <a:latin typeface="Calibri"/>
              <a:ea typeface="Calibri"/>
              <a:cs typeface="Calibri"/>
              <a:sym typeface="Calibri"/>
            </a:endParaRPr>
          </a:p>
        </p:txBody>
      </p:sp>
      <p:sp>
        <p:nvSpPr>
          <p:cNvPr id="235" name="Google Shape;235;p35"/>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US" sz="1000"/>
              <a:t>  Abram’s Three Visitors    www.missionbiblelessons.org</a:t>
            </a:r>
            <a:endParaRPr sz="1000"/>
          </a:p>
        </p:txBody>
      </p:sp>
      <p:sp>
        <p:nvSpPr>
          <p:cNvPr id="236" name="Google Shape;236;p35"/>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sz="1000">
                <a:solidFill>
                  <a:schemeClr val="dk1"/>
                </a:solidFill>
              </a:rPr>
              <a:t>‹#›</a:t>
            </a:fld>
            <a:endParaRPr sz="10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6"/>
          <p:cNvSpPr/>
          <p:nvPr/>
        </p:nvSpPr>
        <p:spPr>
          <a:xfrm>
            <a:off x="0" y="4743449"/>
            <a:ext cx="9144000" cy="2114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nvGrpSpPr>
          <p:cNvPr id="243" name="Google Shape;243;p36"/>
          <p:cNvGrpSpPr/>
          <p:nvPr/>
        </p:nvGrpSpPr>
        <p:grpSpPr>
          <a:xfrm>
            <a:off x="708545" y="5045749"/>
            <a:ext cx="7909980" cy="1589575"/>
            <a:chOff x="708545" y="5045749"/>
            <a:chExt cx="7909980" cy="1589575"/>
          </a:xfrm>
        </p:grpSpPr>
        <p:pic>
          <p:nvPicPr>
            <p:cNvPr descr="MBC - 400x400 a little background.png" id="244" name="Google Shape;244;p36"/>
            <p:cNvPicPr preferRelativeResize="0"/>
            <p:nvPr/>
          </p:nvPicPr>
          <p:blipFill rotWithShape="1">
            <a:blip r:embed="rId3">
              <a:alphaModFix/>
            </a:blip>
            <a:srcRect b="0" l="0" r="0" t="0"/>
            <a:stretch/>
          </p:blipFill>
          <p:spPr>
            <a:xfrm>
              <a:off x="708545" y="5045749"/>
              <a:ext cx="1589575" cy="1589575"/>
            </a:xfrm>
            <a:prstGeom prst="rect">
              <a:avLst/>
            </a:prstGeom>
            <a:noFill/>
            <a:ln>
              <a:noFill/>
            </a:ln>
          </p:spPr>
        </p:pic>
        <p:sp>
          <p:nvSpPr>
            <p:cNvPr id="245" name="Google Shape;245;p36"/>
            <p:cNvSpPr txBox="1"/>
            <p:nvPr/>
          </p:nvSpPr>
          <p:spPr>
            <a:xfrm>
              <a:off x="2298125" y="5303524"/>
              <a:ext cx="6320400" cy="112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3000"/>
                <a:buFont typeface="Calibri"/>
                <a:buNone/>
              </a:pPr>
              <a:r>
                <a:rPr b="0" i="0" lang="en-US" sz="2000" u="none" cap="none" strike="noStrike">
                  <a:solidFill>
                    <a:schemeClr val="dk1"/>
                  </a:solidFill>
                  <a:latin typeface="Calibri"/>
                  <a:ea typeface="Calibri"/>
                  <a:cs typeface="Calibri"/>
                  <a:sym typeface="Calibri"/>
                </a:rPr>
                <a:t>Please visit </a:t>
              </a:r>
              <a:r>
                <a:rPr b="0" i="0" lang="en-US" sz="2000" u="sng" cap="none" strike="noStrike">
                  <a:solidFill>
                    <a:schemeClr val="hlink"/>
                  </a:solidFill>
                  <a:latin typeface="Calibri"/>
                  <a:ea typeface="Calibri"/>
                  <a:cs typeface="Calibri"/>
                  <a:sym typeface="Calibri"/>
                  <a:hlinkClick r:id="rId4"/>
                </a:rPr>
                <a:t>missionbible</a:t>
              </a:r>
              <a:r>
                <a:rPr lang="en-US" sz="2000" u="sng">
                  <a:solidFill>
                    <a:schemeClr val="hlink"/>
                  </a:solidFill>
                  <a:latin typeface="Calibri"/>
                  <a:ea typeface="Calibri"/>
                  <a:cs typeface="Calibri"/>
                  <a:sym typeface="Calibri"/>
                  <a:hlinkClick r:id="rId5"/>
                </a:rPr>
                <a:t>lessons</a:t>
              </a:r>
              <a:r>
                <a:rPr b="0" i="0" lang="en-US" sz="2000" u="sng" cap="none" strike="noStrike">
                  <a:solidFill>
                    <a:schemeClr val="hlink"/>
                  </a:solidFill>
                  <a:latin typeface="Calibri"/>
                  <a:ea typeface="Calibri"/>
                  <a:cs typeface="Calibri"/>
                  <a:sym typeface="Calibri"/>
                  <a:hlinkClick r:id="rId6"/>
                </a:rPr>
                <a:t>.org</a:t>
              </a:r>
              <a:r>
                <a:rPr b="0" i="0" lang="en-US" sz="2000" cap="none" strike="noStrike">
                  <a:solidFill>
                    <a:schemeClr val="dk1"/>
                  </a:solidFill>
                  <a:latin typeface="Calibri"/>
                  <a:ea typeface="Calibri"/>
                  <a:cs typeface="Calibri"/>
                  <a:sym typeface="Calibri"/>
                </a:rPr>
                <a:t> </a:t>
              </a:r>
              <a:r>
                <a:rPr b="0" i="0" lang="en-US" sz="2000" u="none" cap="none" strike="noStrike">
                  <a:solidFill>
                    <a:schemeClr val="dk1"/>
                  </a:solidFill>
                  <a:latin typeface="Calibri"/>
                  <a:ea typeface="Calibri"/>
                  <a:cs typeface="Calibri"/>
                  <a:sym typeface="Calibri"/>
                </a:rPr>
                <a:t> to find this and many other free resources to help you </a:t>
              </a:r>
              <a:br>
                <a:rPr b="0" i="0" lang="en-US" sz="2000" u="none" cap="none" strike="noStrike">
                  <a:solidFill>
                    <a:schemeClr val="dk1"/>
                  </a:solidFill>
                  <a:latin typeface="Calibri"/>
                  <a:ea typeface="Calibri"/>
                  <a:cs typeface="Calibri"/>
                  <a:sym typeface="Calibri"/>
                </a:rPr>
              </a:br>
              <a:r>
                <a:rPr b="0" i="0" lang="en-US" sz="2000" u="none" cap="none" strike="noStrike">
                  <a:solidFill>
                    <a:schemeClr val="dk1"/>
                  </a:solidFill>
                  <a:latin typeface="Calibri"/>
                  <a:ea typeface="Calibri"/>
                  <a:cs typeface="Calibri"/>
                  <a:sym typeface="Calibri"/>
                </a:rPr>
                <a:t>teach the Bible to children. </a:t>
              </a:r>
              <a:endParaRPr b="0" i="0" sz="2000" u="none" cap="none" strike="noStrike">
                <a:solidFill>
                  <a:schemeClr val="dk1"/>
                </a:solidFill>
                <a:latin typeface="Calibri"/>
                <a:ea typeface="Calibri"/>
                <a:cs typeface="Calibri"/>
                <a:sym typeface="Calibri"/>
              </a:endParaRPr>
            </a:p>
          </p:txBody>
        </p:sp>
      </p:grpSp>
      <p:sp>
        <p:nvSpPr>
          <p:cNvPr id="246" name="Google Shape;246;p36"/>
          <p:cNvSpPr txBox="1"/>
          <p:nvPr>
            <p:ph type="title"/>
          </p:nvPr>
        </p:nvSpPr>
        <p:spPr>
          <a:xfrm>
            <a:off x="628650" y="3205248"/>
            <a:ext cx="7989900" cy="1538100"/>
          </a:xfrm>
          <a:prstGeom prst="rect">
            <a:avLst/>
          </a:prstGeom>
          <a:noFill/>
          <a:ln>
            <a:noFill/>
          </a:ln>
        </p:spPr>
        <p:txBody>
          <a:bodyPr anchorCtr="0" anchor="ctr" bIns="91425" lIns="91425" spcFirstLastPara="1" rIns="91425" wrap="square" tIns="91425">
            <a:normAutofit/>
          </a:bodyPr>
          <a:lstStyle/>
          <a:p>
            <a:pPr indent="0" lvl="0" marL="0" rtl="0" algn="l">
              <a:lnSpc>
                <a:spcPct val="90000"/>
              </a:lnSpc>
              <a:spcBef>
                <a:spcPts val="0"/>
              </a:spcBef>
              <a:spcAft>
                <a:spcPts val="0"/>
              </a:spcAft>
              <a:buClr>
                <a:schemeClr val="dk1"/>
              </a:buClr>
              <a:buSzPts val="1800"/>
              <a:buFont typeface="Calibri"/>
              <a:buNone/>
            </a:pPr>
            <a:r>
              <a:rPr b="1" lang="en-US" sz="1600"/>
              <a:t>Attributions: </a:t>
            </a:r>
            <a:r>
              <a:rPr lang="en-US" sz="1600">
                <a:latin typeface="Calibri"/>
                <a:ea typeface="Calibri"/>
                <a:cs typeface="Calibri"/>
                <a:sym typeface="Calibri"/>
              </a:rPr>
              <a:t>This visual aid was constructed by Mary Nelson </a:t>
            </a:r>
            <a:r>
              <a:rPr lang="en-US" sz="1600" u="sng">
                <a:solidFill>
                  <a:schemeClr val="hlink"/>
                </a:solidFill>
                <a:hlinkClick r:id="rId7"/>
              </a:rPr>
              <a:t>missionbiblelessons.org</a:t>
            </a:r>
            <a:r>
              <a:rPr lang="en-US" sz="1600"/>
              <a:t>  </a:t>
            </a:r>
            <a:r>
              <a:rPr lang="en-US" sz="1600">
                <a:latin typeface="Calibri"/>
                <a:ea typeface="Calibri"/>
                <a:cs typeface="Calibri"/>
                <a:sym typeface="Calibri"/>
              </a:rPr>
              <a:t> using: </a:t>
            </a:r>
            <a:endParaRPr sz="1600">
              <a:latin typeface="Calibri"/>
              <a:ea typeface="Calibri"/>
              <a:cs typeface="Calibri"/>
              <a:sym typeface="Calibri"/>
            </a:endParaRPr>
          </a:p>
          <a:p>
            <a:pPr indent="-317500" lvl="0" marL="457200" rtl="0" algn="l">
              <a:lnSpc>
                <a:spcPct val="90000"/>
              </a:lnSpc>
              <a:spcBef>
                <a:spcPts val="0"/>
              </a:spcBef>
              <a:spcAft>
                <a:spcPts val="0"/>
              </a:spcAft>
              <a:buSzPts val="1400"/>
              <a:buFont typeface="Calibri"/>
              <a:buChar char="●"/>
            </a:pPr>
            <a:r>
              <a:rPr lang="en-US" sz="1600">
                <a:latin typeface="Calibri"/>
                <a:ea typeface="Calibri"/>
                <a:cs typeface="Calibri"/>
                <a:sym typeface="Calibri"/>
              </a:rPr>
              <a:t>Text and slideshow compilation by Mary Nelson</a:t>
            </a:r>
            <a:endParaRPr sz="1600">
              <a:latin typeface="Calibri"/>
              <a:ea typeface="Calibri"/>
              <a:cs typeface="Calibri"/>
              <a:sym typeface="Calibri"/>
            </a:endParaRPr>
          </a:p>
          <a:p>
            <a:pPr indent="-317500" lvl="0" marL="457200" rtl="0" algn="l">
              <a:lnSpc>
                <a:spcPct val="90000"/>
              </a:lnSpc>
              <a:spcBef>
                <a:spcPts val="0"/>
              </a:spcBef>
              <a:spcAft>
                <a:spcPts val="0"/>
              </a:spcAft>
              <a:buSzPts val="1400"/>
              <a:buFont typeface="Calibri"/>
              <a:buChar char="●"/>
            </a:pPr>
            <a:r>
              <a:rPr lang="en-US" sz="1600">
                <a:latin typeface="Calibri"/>
                <a:ea typeface="Calibri"/>
                <a:cs typeface="Calibri"/>
                <a:sym typeface="Calibri"/>
              </a:rPr>
              <a:t>Illustrations by Sweet Publishing </a:t>
            </a:r>
            <a:r>
              <a:rPr lang="en-US" sz="1600" u="sng">
                <a:solidFill>
                  <a:schemeClr val="hlink"/>
                </a:solidFill>
                <a:latin typeface="Calibri"/>
                <a:ea typeface="Calibri"/>
                <a:cs typeface="Calibri"/>
                <a:sym typeface="Calibri"/>
                <a:hlinkClick r:id="rId8"/>
              </a:rPr>
              <a:t>http://sweetpublishing.com/</a:t>
            </a:r>
            <a:r>
              <a:rPr lang="en-US" sz="1600">
                <a:latin typeface="Calibri"/>
                <a:ea typeface="Calibri"/>
                <a:cs typeface="Calibri"/>
                <a:sym typeface="Calibri"/>
              </a:rPr>
              <a:t> </a:t>
            </a:r>
            <a:br>
              <a:rPr lang="en-US" sz="1600">
                <a:latin typeface="Calibri"/>
                <a:ea typeface="Calibri"/>
                <a:cs typeface="Calibri"/>
                <a:sym typeface="Calibri"/>
              </a:rPr>
            </a:br>
            <a:r>
              <a:rPr lang="en-US" sz="1600">
                <a:latin typeface="Calibri"/>
                <a:ea typeface="Calibri"/>
                <a:cs typeface="Calibri"/>
                <a:sym typeface="Calibri"/>
              </a:rPr>
              <a:t>As accessed through  </a:t>
            </a:r>
            <a:r>
              <a:rPr lang="en-US" sz="1600" u="sng">
                <a:solidFill>
                  <a:schemeClr val="hlink"/>
                </a:solidFill>
                <a:latin typeface="Calibri"/>
                <a:ea typeface="Calibri"/>
                <a:cs typeface="Calibri"/>
                <a:sym typeface="Calibri"/>
                <a:hlinkClick r:id="rId9"/>
              </a:rPr>
              <a:t>www.freebibleimages.org</a:t>
            </a:r>
            <a:r>
              <a:rPr lang="en-US" sz="1600">
                <a:latin typeface="Calibri"/>
                <a:ea typeface="Calibri"/>
                <a:cs typeface="Calibri"/>
                <a:sym typeface="Calibri"/>
              </a:rPr>
              <a:t> </a:t>
            </a:r>
            <a:endParaRPr sz="1600">
              <a:latin typeface="Calibri"/>
              <a:ea typeface="Calibri"/>
              <a:cs typeface="Calibri"/>
              <a:sym typeface="Calibri"/>
            </a:endParaRPr>
          </a:p>
          <a:p>
            <a:pPr indent="0" lvl="0" marL="0" rtl="0" algn="l">
              <a:lnSpc>
                <a:spcPct val="90000"/>
              </a:lnSpc>
              <a:spcBef>
                <a:spcPts val="0"/>
              </a:spcBef>
              <a:spcAft>
                <a:spcPts val="0"/>
              </a:spcAft>
              <a:buNone/>
            </a:pPr>
            <a:r>
              <a:rPr b="1" lang="en-US" sz="1600"/>
              <a:t>Notice of Alteration: </a:t>
            </a:r>
            <a:r>
              <a:rPr lang="en-US" sz="1600">
                <a:latin typeface="Calibri"/>
                <a:ea typeface="Calibri"/>
                <a:cs typeface="Calibri"/>
                <a:sym typeface="Calibri"/>
              </a:rPr>
              <a:t>Text added to cover slide.</a:t>
            </a:r>
            <a:endParaRPr sz="1600">
              <a:latin typeface="Calibri"/>
              <a:ea typeface="Calibri"/>
              <a:cs typeface="Calibri"/>
              <a:sym typeface="Calibri"/>
            </a:endParaRPr>
          </a:p>
        </p:txBody>
      </p:sp>
      <p:pic>
        <p:nvPicPr>
          <p:cNvPr id="247" name="Google Shape;247;p36"/>
          <p:cNvPicPr preferRelativeResize="0"/>
          <p:nvPr/>
        </p:nvPicPr>
        <p:blipFill rotWithShape="1">
          <a:blip r:embed="rId10">
            <a:alphaModFix/>
          </a:blip>
          <a:srcRect b="0" l="0" r="0" t="0"/>
          <a:stretch/>
        </p:blipFill>
        <p:spPr>
          <a:xfrm>
            <a:off x="628650" y="790275"/>
            <a:ext cx="2400300" cy="839808"/>
          </a:xfrm>
          <a:prstGeom prst="rect">
            <a:avLst/>
          </a:prstGeom>
          <a:noFill/>
          <a:ln>
            <a:noFill/>
          </a:ln>
        </p:spPr>
      </p:pic>
      <p:sp>
        <p:nvSpPr>
          <p:cNvPr id="248" name="Google Shape;248;p36"/>
          <p:cNvSpPr txBox="1"/>
          <p:nvPr/>
        </p:nvSpPr>
        <p:spPr>
          <a:xfrm>
            <a:off x="628650" y="1887854"/>
            <a:ext cx="7755600" cy="12930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1600"/>
              <a:buFont typeface="Arial"/>
              <a:buNone/>
            </a:pPr>
            <a:r>
              <a:rPr i="0" lang="en-US" sz="1600" u="none" cap="none" strike="noStrike">
                <a:solidFill>
                  <a:srgbClr val="000000"/>
                </a:solidFill>
                <a:latin typeface="Calibri"/>
                <a:ea typeface="Calibri"/>
                <a:cs typeface="Calibri"/>
                <a:sym typeface="Calibri"/>
              </a:rPr>
              <a:t>Attribution-ShareAlike 3.0 Unported (CC BY-SA 3.0) </a:t>
            </a:r>
            <a:r>
              <a:rPr i="0" lang="en-US" sz="1600" u="sng" cap="none" strike="noStrike">
                <a:solidFill>
                  <a:schemeClr val="hlink"/>
                </a:solidFill>
                <a:latin typeface="Calibri"/>
                <a:ea typeface="Calibri"/>
                <a:cs typeface="Calibri"/>
                <a:sym typeface="Calibri"/>
                <a:hlinkClick r:id="rId11"/>
              </a:rPr>
              <a:t>https://creativecommons.org/licenses/by-sa/3.0/</a:t>
            </a:r>
            <a:r>
              <a:rPr i="0" lang="en-US" sz="1600" u="none" cap="none" strike="noStrike">
                <a:solidFill>
                  <a:srgbClr val="000000"/>
                </a:solidFill>
                <a:latin typeface="Calibri"/>
                <a:ea typeface="Calibri"/>
                <a:cs typeface="Calibri"/>
                <a:sym typeface="Calibri"/>
              </a:rPr>
              <a:t> </a:t>
            </a:r>
            <a:endParaRPr i="0" sz="16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600"/>
              <a:buFont typeface="Arial"/>
              <a:buNone/>
            </a:pPr>
            <a:r>
              <a:rPr i="0" lang="en-US" sz="1600" u="none" cap="none" strike="noStrike">
                <a:solidFill>
                  <a:srgbClr val="000000"/>
                </a:solidFill>
                <a:latin typeface="Calibri"/>
                <a:ea typeface="Calibri"/>
                <a:cs typeface="Calibri"/>
                <a:sym typeface="Calibri"/>
              </a:rPr>
              <a:t>User may reproduce it without permissions.</a:t>
            </a:r>
            <a:endParaRPr i="0" sz="14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600"/>
              <a:buFont typeface="Arial"/>
              <a:buNone/>
            </a:pPr>
            <a:r>
              <a:t/>
            </a:r>
            <a:endParaRPr i="0" sz="16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DOWNLOAD THIS SLIDESHOW FROM </a:t>
            </a:r>
            <a:r>
              <a:rPr b="1" i="0" lang="en-US" sz="1600" u="sng" cap="none" strike="noStrike">
                <a:solidFill>
                  <a:srgbClr val="000000"/>
                </a:solidFill>
                <a:latin typeface="Calibri"/>
                <a:ea typeface="Calibri"/>
                <a:cs typeface="Calibri"/>
                <a:sym typeface="Calibri"/>
                <a:hlinkClick r:id="rId12">
                  <a:extLst>
                    <a:ext uri="{A12FA001-AC4F-418D-AE19-62706E023703}">
                      <ahyp:hlinkClr val="tx"/>
                    </a:ext>
                  </a:extLst>
                </a:hlinkClick>
              </a:rPr>
              <a:t>www.missionbibleclass.org</a:t>
            </a:r>
            <a:r>
              <a:rPr b="1" i="0" lang="en-US" sz="1600" u="none" cap="none" strike="noStrike">
                <a:solidFill>
                  <a:srgbClr val="000000"/>
                </a:solidFill>
                <a:latin typeface="Calibri"/>
                <a:ea typeface="Calibri"/>
                <a:cs typeface="Calibri"/>
                <a:sym typeface="Calibri"/>
              </a:rPr>
              <a:t> </a:t>
            </a:r>
            <a:endParaRPr b="1" i="0" sz="1600" u="none" cap="none" strike="noStrike">
              <a:solidFill>
                <a:srgbClr val="000000"/>
              </a:solidFill>
              <a:latin typeface="Calibri"/>
              <a:ea typeface="Calibri"/>
              <a:cs typeface="Calibri"/>
              <a:sym typeface="Calibri"/>
            </a:endParaRPr>
          </a:p>
        </p:txBody>
      </p:sp>
      <p:sp>
        <p:nvSpPr>
          <p:cNvPr id="249" name="Google Shape;249;p36"/>
          <p:cNvSpPr txBox="1"/>
          <p:nvPr>
            <p:ph idx="4294967295"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US" sz="1000"/>
              <a:t>  Abram’s Three Visitors    www.missionbiblelessons.org</a:t>
            </a:r>
            <a:endParaRPr sz="1000"/>
          </a:p>
        </p:txBody>
      </p:sp>
      <p:sp>
        <p:nvSpPr>
          <p:cNvPr id="250" name="Google Shape;250;p36"/>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sz="1000">
                <a:solidFill>
                  <a:schemeClr val="dk1"/>
                </a:solidFill>
              </a:rPr>
              <a:t>‹#›</a:t>
            </a:fld>
            <a:endParaRPr sz="10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id="164" name="Google Shape;164;p26"/>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65" name="Google Shape;165;p26"/>
          <p:cNvSpPr txBox="1"/>
          <p:nvPr>
            <p:ph idx="11" type="ftr"/>
          </p:nvPr>
        </p:nvSpPr>
        <p:spPr>
          <a:xfrm>
            <a:off x="3028950" y="6356351"/>
            <a:ext cx="51696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900">
                <a:solidFill>
                  <a:schemeClr val="lt2"/>
                </a:solidFill>
              </a:rPr>
              <a:t> Abram’s Three Visitors    www.missionbiblelessons.org</a:t>
            </a:r>
            <a:endParaRPr sz="900">
              <a:solidFill>
                <a:schemeClr val="lt2"/>
              </a:solidFill>
            </a:endParaRPr>
          </a:p>
        </p:txBody>
      </p:sp>
      <p:sp>
        <p:nvSpPr>
          <p:cNvPr id="166" name="Google Shape;166;p26"/>
          <p:cNvSpPr txBox="1"/>
          <p:nvPr>
            <p:ph idx="12" type="sldNum"/>
          </p:nvPr>
        </p:nvSpPr>
        <p:spPr>
          <a:xfrm>
            <a:off x="8122596" y="6356351"/>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900">
                <a:solidFill>
                  <a:schemeClr val="lt2"/>
                </a:solidFill>
              </a:rPr>
              <a:t>‹#›</a:t>
            </a:fld>
            <a:endParaRPr sz="900">
              <a:solidFill>
                <a:schemeClr val="lt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descr="01_Abraham_Strangers_JPEG_1024.jpg" id="171" name="Google Shape;171;p27"/>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72" name="Google Shape;172;p27"/>
          <p:cNvSpPr txBox="1"/>
          <p:nvPr>
            <p:ph idx="11" type="ftr"/>
          </p:nvPr>
        </p:nvSpPr>
        <p:spPr>
          <a:xfrm>
            <a:off x="3028950" y="6356351"/>
            <a:ext cx="51696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900">
                <a:solidFill>
                  <a:schemeClr val="lt2"/>
                </a:solidFill>
              </a:rPr>
              <a:t> Abram’s Three Visitors    www.missionbiblelessons.org</a:t>
            </a:r>
            <a:endParaRPr sz="900">
              <a:solidFill>
                <a:schemeClr val="lt2"/>
              </a:solidFill>
            </a:endParaRPr>
          </a:p>
        </p:txBody>
      </p:sp>
      <p:sp>
        <p:nvSpPr>
          <p:cNvPr id="173" name="Google Shape;173;p27"/>
          <p:cNvSpPr txBox="1"/>
          <p:nvPr>
            <p:ph idx="12" type="sldNum"/>
          </p:nvPr>
        </p:nvSpPr>
        <p:spPr>
          <a:xfrm>
            <a:off x="8122596" y="6356351"/>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900">
                <a:solidFill>
                  <a:schemeClr val="lt2"/>
                </a:solidFill>
              </a:rPr>
              <a:t>‹#›</a:t>
            </a:fld>
            <a:endParaRPr sz="900">
              <a:solidFill>
                <a:schemeClr val="lt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descr="03_Abraham_Strangers_JPEG_1024.jpg" id="178" name="Google Shape;178;p28"/>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79" name="Google Shape;179;p28"/>
          <p:cNvSpPr txBox="1"/>
          <p:nvPr>
            <p:ph idx="11" type="ftr"/>
          </p:nvPr>
        </p:nvSpPr>
        <p:spPr>
          <a:xfrm>
            <a:off x="3028950" y="6356351"/>
            <a:ext cx="51696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900">
                <a:solidFill>
                  <a:schemeClr val="lt2"/>
                </a:solidFill>
              </a:rPr>
              <a:t> Abram’s Three Visitors    www.missionbiblelessons.org</a:t>
            </a:r>
            <a:endParaRPr sz="900">
              <a:solidFill>
                <a:schemeClr val="lt2"/>
              </a:solidFill>
            </a:endParaRPr>
          </a:p>
        </p:txBody>
      </p:sp>
      <p:sp>
        <p:nvSpPr>
          <p:cNvPr id="180" name="Google Shape;180;p28"/>
          <p:cNvSpPr txBox="1"/>
          <p:nvPr>
            <p:ph idx="12" type="sldNum"/>
          </p:nvPr>
        </p:nvSpPr>
        <p:spPr>
          <a:xfrm>
            <a:off x="8122596" y="6356351"/>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900">
                <a:solidFill>
                  <a:schemeClr val="lt2"/>
                </a:solidFill>
              </a:rPr>
              <a:t>‹#›</a:t>
            </a:fld>
            <a:endParaRPr sz="900">
              <a:solidFill>
                <a:schemeClr val="lt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pic>
        <p:nvPicPr>
          <p:cNvPr descr="04_Abraham_Strangers_JPEG_1024.jpg" id="185" name="Google Shape;185;p29"/>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86" name="Google Shape;186;p29"/>
          <p:cNvSpPr txBox="1"/>
          <p:nvPr>
            <p:ph idx="11" type="ftr"/>
          </p:nvPr>
        </p:nvSpPr>
        <p:spPr>
          <a:xfrm>
            <a:off x="3028950" y="6356351"/>
            <a:ext cx="51696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900">
                <a:solidFill>
                  <a:schemeClr val="lt2"/>
                </a:solidFill>
              </a:rPr>
              <a:t> Abram’s Three Visitors    www.missionbiblelessons.org</a:t>
            </a:r>
            <a:endParaRPr sz="900">
              <a:solidFill>
                <a:schemeClr val="lt2"/>
              </a:solidFill>
            </a:endParaRPr>
          </a:p>
        </p:txBody>
      </p:sp>
      <p:sp>
        <p:nvSpPr>
          <p:cNvPr id="187" name="Google Shape;187;p29"/>
          <p:cNvSpPr txBox="1"/>
          <p:nvPr>
            <p:ph idx="12" type="sldNum"/>
          </p:nvPr>
        </p:nvSpPr>
        <p:spPr>
          <a:xfrm>
            <a:off x="8122596" y="6356351"/>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900">
                <a:solidFill>
                  <a:schemeClr val="lt2"/>
                </a:solidFill>
              </a:rPr>
              <a:t>‹#›</a:t>
            </a:fld>
            <a:endParaRPr sz="900">
              <a:solidFill>
                <a:schemeClr val="lt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descr="05_Abraham_Strangers_JPEG_1024.jpg" id="192" name="Google Shape;192;p30"/>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93" name="Google Shape;193;p30"/>
          <p:cNvSpPr txBox="1"/>
          <p:nvPr>
            <p:ph idx="11" type="ftr"/>
          </p:nvPr>
        </p:nvSpPr>
        <p:spPr>
          <a:xfrm>
            <a:off x="3028950" y="6356351"/>
            <a:ext cx="51696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900">
                <a:solidFill>
                  <a:schemeClr val="lt2"/>
                </a:solidFill>
              </a:rPr>
              <a:t> Abram’s Three Visitors    www.missionbiblelessons.org</a:t>
            </a:r>
            <a:endParaRPr sz="900">
              <a:solidFill>
                <a:schemeClr val="lt2"/>
              </a:solidFill>
            </a:endParaRPr>
          </a:p>
        </p:txBody>
      </p:sp>
      <p:sp>
        <p:nvSpPr>
          <p:cNvPr id="194" name="Google Shape;194;p30"/>
          <p:cNvSpPr txBox="1"/>
          <p:nvPr>
            <p:ph idx="12" type="sldNum"/>
          </p:nvPr>
        </p:nvSpPr>
        <p:spPr>
          <a:xfrm>
            <a:off x="8122596" y="6356351"/>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900">
                <a:solidFill>
                  <a:schemeClr val="lt2"/>
                </a:solidFill>
              </a:rPr>
              <a:t>‹#›</a:t>
            </a:fld>
            <a:endParaRPr sz="900">
              <a:solidFill>
                <a:schemeClr val="lt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descr="06_Abraham_Strangers_JPEG_1024.jpg" id="199" name="Google Shape;199;p31"/>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00" name="Google Shape;200;p31"/>
          <p:cNvSpPr txBox="1"/>
          <p:nvPr>
            <p:ph idx="11" type="ftr"/>
          </p:nvPr>
        </p:nvSpPr>
        <p:spPr>
          <a:xfrm>
            <a:off x="3028950" y="6356351"/>
            <a:ext cx="51696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900">
                <a:solidFill>
                  <a:schemeClr val="lt2"/>
                </a:solidFill>
              </a:rPr>
              <a:t> Abram’s Three Visitors    www.missionbiblelessons.org</a:t>
            </a:r>
            <a:endParaRPr sz="900">
              <a:solidFill>
                <a:schemeClr val="lt2"/>
              </a:solidFill>
            </a:endParaRPr>
          </a:p>
        </p:txBody>
      </p:sp>
      <p:sp>
        <p:nvSpPr>
          <p:cNvPr id="201" name="Google Shape;201;p31"/>
          <p:cNvSpPr txBox="1"/>
          <p:nvPr>
            <p:ph idx="12" type="sldNum"/>
          </p:nvPr>
        </p:nvSpPr>
        <p:spPr>
          <a:xfrm>
            <a:off x="8122596" y="6356351"/>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900">
                <a:solidFill>
                  <a:schemeClr val="lt2"/>
                </a:solidFill>
              </a:rPr>
              <a:t>‹#›</a:t>
            </a:fld>
            <a:endParaRPr sz="900">
              <a:solidFill>
                <a:schemeClr val="lt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descr="07_Abraham_Strangers_JPEG_1024.jpg" id="206" name="Google Shape;206;p32"/>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07" name="Google Shape;207;p32"/>
          <p:cNvSpPr txBox="1"/>
          <p:nvPr>
            <p:ph idx="11" type="ftr"/>
          </p:nvPr>
        </p:nvSpPr>
        <p:spPr>
          <a:xfrm>
            <a:off x="3028950" y="6356351"/>
            <a:ext cx="51696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900">
                <a:solidFill>
                  <a:schemeClr val="lt2"/>
                </a:solidFill>
              </a:rPr>
              <a:t> Abram’s Three Visitors    www.missionbiblelessons.org</a:t>
            </a:r>
            <a:endParaRPr sz="900">
              <a:solidFill>
                <a:schemeClr val="lt2"/>
              </a:solidFill>
            </a:endParaRPr>
          </a:p>
        </p:txBody>
      </p:sp>
      <p:sp>
        <p:nvSpPr>
          <p:cNvPr id="208" name="Google Shape;208;p32"/>
          <p:cNvSpPr txBox="1"/>
          <p:nvPr>
            <p:ph idx="12" type="sldNum"/>
          </p:nvPr>
        </p:nvSpPr>
        <p:spPr>
          <a:xfrm>
            <a:off x="8122596" y="6356351"/>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900">
                <a:solidFill>
                  <a:schemeClr val="lt2"/>
                </a:solidFill>
              </a:rPr>
              <a:t>‹#›</a:t>
            </a:fld>
            <a:endParaRPr sz="900">
              <a:solidFill>
                <a:schemeClr val="lt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pic>
        <p:nvPicPr>
          <p:cNvPr id="214" name="Google Shape;214;p33"/>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15" name="Google Shape;215;p33"/>
          <p:cNvSpPr txBox="1"/>
          <p:nvPr>
            <p:ph idx="11" type="ftr"/>
          </p:nvPr>
        </p:nvSpPr>
        <p:spPr>
          <a:xfrm>
            <a:off x="3028950" y="6356351"/>
            <a:ext cx="51696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900">
                <a:solidFill>
                  <a:schemeClr val="lt2"/>
                </a:solidFill>
              </a:rPr>
              <a:t> Abram’s Three Visitors    www.missionbiblelessons.org</a:t>
            </a:r>
            <a:endParaRPr sz="900">
              <a:solidFill>
                <a:schemeClr val="lt2"/>
              </a:solidFill>
            </a:endParaRPr>
          </a:p>
        </p:txBody>
      </p:sp>
      <p:sp>
        <p:nvSpPr>
          <p:cNvPr id="216" name="Google Shape;216;p33"/>
          <p:cNvSpPr txBox="1"/>
          <p:nvPr>
            <p:ph idx="12" type="sldNum"/>
          </p:nvPr>
        </p:nvSpPr>
        <p:spPr>
          <a:xfrm>
            <a:off x="8122596" y="6356351"/>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900">
                <a:solidFill>
                  <a:schemeClr val="lt2"/>
                </a:solidFill>
              </a:rPr>
              <a:t>‹#›</a:t>
            </a:fld>
            <a:endParaRPr sz="900">
              <a:solidFill>
                <a:schemeClr val="lt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