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1" r:id="rId3"/>
    <p:sldMasterId id="2147483682" r:id="rId4"/>
    <p:sldMasterId id="214748368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3.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solidFill>
                  <a:schemeClr val="dk1"/>
                </a:solidFill>
                <a:latin typeface="Calibri"/>
                <a:ea typeface="Calibri"/>
                <a:cs typeface="Calibri"/>
                <a:sym typeface="Calibri"/>
              </a:rPr>
              <a:t>1. Cover: Abraham’s Sacrifice (Genesis 22:1-19 and Hebrews 11:17-19)</a:t>
            </a:r>
            <a:endParaRPr>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1614eecd5_1_1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g21614eecd5_1_149: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10. The time came for Abraham to do what God said and kill his son. But do you think Abraham actually killed his son? No, he did not. At the last minute, an angel called out in a loud voice and told Abraham to stop. Even though God knew that Abraham had enough faith to obey him, God did not want him actually to kill Isaac.</a:t>
            </a:r>
            <a:endParaRPr sz="1100">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271" name="Google Shape;271;g21614eecd5_1_1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1614eecd5_1_1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g21614eecd5_1_157: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11. What a relief! God would never want a person to be killed and burned on an altar. Abraham looked up and saw a ram caught in some bushes. He and Isaac offered the ram as a sacrifice on the altar.</a:t>
            </a:r>
            <a:endParaRPr sz="1100">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279" name="Google Shape;279;g21614eecd5_1_1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1614eecd5_1_16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g21614eecd5_1_165: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12. That day, Abraham learned he loved God more than anything else. He would always have faith in God.</a:t>
            </a:r>
            <a:endParaRPr sz="11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And Isaac continued to grow up and follow God. And guess what? He had children, and then they had children, and then they had children…</a:t>
            </a:r>
            <a:endParaRPr sz="1100">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rPr lang="en" sz="1100">
                <a:solidFill>
                  <a:schemeClr val="dk1"/>
                </a:solidFill>
                <a:latin typeface="Calibri"/>
                <a:ea typeface="Calibri"/>
                <a:cs typeface="Calibri"/>
                <a:sym typeface="Calibri"/>
              </a:rPr>
              <a:t>As years passed, the number of Abraham’s descendants became so many that they were as difficult to count as the number of stars in the sky.</a:t>
            </a:r>
            <a:endParaRPr sz="1100">
              <a:solidFill>
                <a:schemeClr val="dk1"/>
              </a:solidFill>
              <a:latin typeface="Calibri"/>
              <a:ea typeface="Calibri"/>
              <a:cs typeface="Calibri"/>
              <a:sym typeface="Calibri"/>
            </a:endParaRPr>
          </a:p>
        </p:txBody>
      </p:sp>
      <p:sp>
        <p:nvSpPr>
          <p:cNvPr id="287" name="Google Shape;287;g21614eecd5_1_16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79da406e29_3_7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94" name="Google Shape;294;g379da406e29_3_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79da406e29_1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04" name="Google Shape;304;g379da406e29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79da406e29_3_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14" name="Google Shape;314;g379da406e29_3_82:notes"/>
          <p:cNvSpPr txBox="1"/>
          <p:nvPr>
            <p:ph idx="1" type="body"/>
          </p:nvPr>
        </p:nvSpPr>
        <p:spPr>
          <a:xfrm>
            <a:off x="685800" y="4343400"/>
            <a:ext cx="5486400" cy="4114800"/>
          </a:xfrm>
          <a:prstGeom prst="rect">
            <a:avLst/>
          </a:prstGeom>
          <a:noFill/>
          <a:ln>
            <a:noFill/>
          </a:ln>
        </p:spPr>
        <p:txBody>
          <a:bodyPr anchorCtr="0" anchor="t" bIns="91675" lIns="91675" spcFirstLastPara="1" rIns="91675" wrap="square" tIns="91675">
            <a:noAutofit/>
          </a:bodyPr>
          <a:lstStyle/>
          <a:p>
            <a:pPr indent="0" lvl="0" marL="0" marR="0" rtl="0" algn="l">
              <a:lnSpc>
                <a:spcPct val="100000"/>
              </a:lnSpc>
              <a:spcBef>
                <a:spcPts val="0"/>
              </a:spcBef>
              <a:spcAft>
                <a:spcPts val="0"/>
              </a:spcAft>
              <a:buClr>
                <a:schemeClr val="dk1"/>
              </a:buClr>
              <a:buSzPts val="1100"/>
              <a:buFont typeface="Calibri"/>
              <a:buNone/>
            </a:pPr>
            <a:r>
              <a:t/>
            </a:r>
            <a:endParaRPr i="0" sz="1100" u="none" cap="none" strike="noStrike">
              <a:solidFill>
                <a:schemeClr val="dk1"/>
              </a:solidFill>
              <a:latin typeface="Calibri"/>
              <a:ea typeface="Calibri"/>
              <a:cs typeface="Calibri"/>
              <a:sym typeface="Calibri"/>
            </a:endParaRPr>
          </a:p>
        </p:txBody>
      </p:sp>
      <p:sp>
        <p:nvSpPr>
          <p:cNvPr id="315" name="Google Shape;315;g379da406e29_3_82:notes"/>
          <p:cNvSpPr txBox="1"/>
          <p:nvPr>
            <p:ph idx="12" type="sldNum"/>
          </p:nvPr>
        </p:nvSpPr>
        <p:spPr>
          <a:xfrm>
            <a:off x="0" y="0"/>
            <a:ext cx="3000000" cy="3000000"/>
          </a:xfrm>
          <a:prstGeom prst="rect">
            <a:avLst/>
          </a:prstGeom>
          <a:noFill/>
          <a:ln>
            <a:noFill/>
          </a:ln>
        </p:spPr>
        <p:txBody>
          <a:bodyPr anchorCtr="0" anchor="t" bIns="45850" lIns="91675" spcFirstLastPara="1" rIns="91675" wrap="square" tIns="45850">
            <a:noAutofit/>
          </a:bodyPr>
          <a:lstStyle/>
          <a:p>
            <a:pPr indent="0" lvl="0" marL="0" marR="0" rtl="0" algn="l">
              <a:lnSpc>
                <a:spcPct val="100000"/>
              </a:lnSpc>
              <a:spcBef>
                <a:spcPts val="0"/>
              </a:spcBef>
              <a:spcAft>
                <a:spcPts val="0"/>
              </a:spcAft>
              <a:buClr>
                <a:schemeClr val="dk1"/>
              </a:buClr>
              <a:buSzPts val="1400"/>
              <a:buFont typeface="Calibri"/>
              <a:buNone/>
            </a:pPr>
            <a:fld id="{00000000-1234-1234-1234-123412341234}" type="slidenum">
              <a:rPr b="0" i="0" lang="en"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1614eecd5_1_8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g21614eecd5_1_85: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2. Many years ago, God decided to build a great nation so that this nation could follow Him and bless the world. God chose Abraham to begin this nation.</a:t>
            </a:r>
            <a:endParaRPr sz="11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Have you ever tried to count how many stars there are in the sky at night? There are too many to count! Well, God told Abraham that counting his descendants would be like trying to count stars. He would have so many grandchildren, great-grandchildren, great-great-grandchildren, and great-great-great-grandchildren that no one could even count them.</a:t>
            </a:r>
            <a:endParaRPr sz="1100">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rPr lang="en" sz="1100">
                <a:solidFill>
                  <a:schemeClr val="dk1"/>
                </a:solidFill>
                <a:latin typeface="Calibri"/>
                <a:ea typeface="Calibri"/>
                <a:cs typeface="Calibri"/>
                <a:sym typeface="Calibri"/>
              </a:rPr>
              <a:t>Abraham believed in God, but as the years went by, he and his wife, Sarah, wondered how God would make this happen. They were getting older and older and still had no children together.</a:t>
            </a:r>
            <a:endParaRPr sz="1100">
              <a:solidFill>
                <a:schemeClr val="dk1"/>
              </a:solidFill>
              <a:latin typeface="Calibri"/>
              <a:ea typeface="Calibri"/>
              <a:cs typeface="Calibri"/>
              <a:sym typeface="Calibri"/>
            </a:endParaRPr>
          </a:p>
        </p:txBody>
      </p:sp>
      <p:sp>
        <p:nvSpPr>
          <p:cNvPr id="207" name="Google Shape;207;g21614eecd5_1_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1614eecd5_1_9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21614eecd5_1_93: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3. But, of course, God kept His promise!</a:t>
            </a:r>
            <a:endParaRPr sz="1100">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rPr lang="en" sz="1100">
                <a:solidFill>
                  <a:schemeClr val="dk1"/>
                </a:solidFill>
                <a:latin typeface="Calibri"/>
                <a:ea typeface="Calibri"/>
                <a:cs typeface="Calibri"/>
                <a:sym typeface="Calibri"/>
              </a:rPr>
              <a:t>Finally, when Abraham was 100 years old, and Sarah was 90 years old, they had a baby. They named their son Isaac.</a:t>
            </a:r>
            <a:endParaRPr sz="1100">
              <a:solidFill>
                <a:schemeClr val="dk1"/>
              </a:solidFill>
              <a:latin typeface="Calibri"/>
              <a:ea typeface="Calibri"/>
              <a:cs typeface="Calibri"/>
              <a:sym typeface="Calibri"/>
            </a:endParaRPr>
          </a:p>
        </p:txBody>
      </p:sp>
      <p:sp>
        <p:nvSpPr>
          <p:cNvPr id="215" name="Google Shape;215;g21614eecd5_1_9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1614eecd5_1_10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21614eecd5_1_101: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4. Abraham and Sarah loved Isaac very much and looked forward to the day Isaac would marry and have children. Then those children would grow up and have children, and then those children would grow up and have children.</a:t>
            </a:r>
            <a:endParaRPr sz="1100">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223" name="Google Shape;223;g21614eecd5_1_10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1614eecd5_1_10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21614eecd5_1_109: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5. Abraham loved his son and loved God. Even though Abraham loved God and believed what God said, a day came when Abraham was tested. The testing day was the day God asked Abraham to do a very difficult thing.</a:t>
            </a:r>
            <a:endParaRPr sz="1100">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231" name="Google Shape;231;g21614eecd5_1_10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1614eecd5_1_1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g21614eecd5_1_117: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6. During the time of Abraham, people showed their devotion to God by placing food or sometimes an animal they had killed on an altar and burning it up. This was called a “sacrifice.”</a:t>
            </a:r>
            <a:endParaRPr sz="11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Even though Abraham knew about this kind of sacrifice, he had never heard about the kind of sacrifice that God asked of him on this testing day.</a:t>
            </a:r>
            <a:endParaRPr sz="11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God said, “Take your only son, Isaac, the son you love. Go to the land of Moriah. There kill him and offer him as a whole burnt offering. Do this on one of the mountains there. I will tell you which one.</a:t>
            </a:r>
            <a:endParaRPr sz="1100">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239" name="Google Shape;239;g21614eecd5_1_1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1614eecd5_1_1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g21614eecd5_1_125: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7. Most people would have just said, “NO WAY, GOD!” After all, Abraham loved Isaac. Besides, Isaac was his only son. God had promised him that Isaac would grow up and have children, and his children would grow up and have children so that one day, God’s people would be so many that no one could count them. If Isaac had died, this could never have happened.</a:t>
            </a:r>
            <a:endParaRPr sz="1100">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247" name="Google Shape;247;g21614eecd5_1_1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1614eecd5_1_1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g21614eecd5_1_133: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8. That is when Abraham realised something very important. God would always do the right thing. If he obeyed God, even in this very hard situation, God would make it all right in the end. He thought that maybe God would let Isaac die, but then would bring him back to life.</a:t>
            </a:r>
            <a:endParaRPr sz="11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Abraham did not understand exactly what would happen, but he had faith in God. He would do what God said.</a:t>
            </a:r>
            <a:endParaRPr sz="1100">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255" name="Google Shape;255;g21614eecd5_1_1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1614eecd5_1_1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g21614eecd5_1_141: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9. When Abraham and his son got to the top of the mountain, they stacked stones on top of stones to build an altar. Isaac asked his father what animal they would put on the altar. Only Abraham knew that Isaac would be the one on the altar instead of an animal.</a:t>
            </a:r>
            <a:endParaRPr sz="1100">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263" name="Google Shape;263;g21614eecd5_1_1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685800" y="1122363"/>
            <a:ext cx="7772400" cy="2387600"/>
          </a:xfrm>
          <a:prstGeom prst="rect">
            <a:avLst/>
          </a:prstGeom>
          <a:noFill/>
          <a:ln>
            <a:noFill/>
          </a:ln>
        </p:spPr>
        <p:txBody>
          <a:bodyPr anchorCtr="0" anchor="b" bIns="91425" lIns="91425" spcFirstLastPara="1" rIns="91425" wrap="square" tIns="91425">
            <a:noAutofit/>
          </a:bodyPr>
          <a:lstStyle>
            <a:lvl1pPr indent="0" lvl="0" marL="0" marR="0" rtl="0" algn="ctr">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8" name="Google Shape;58;p14"/>
          <p:cNvSpPr txBox="1"/>
          <p:nvPr>
            <p:ph idx="1" type="subTitle"/>
          </p:nvPr>
        </p:nvSpPr>
        <p:spPr>
          <a:xfrm>
            <a:off x="1143000" y="3602038"/>
            <a:ext cx="6858000" cy="1655762"/>
          </a:xfrm>
          <a:prstGeom prst="rect">
            <a:avLst/>
          </a:prstGeom>
          <a:noFill/>
          <a:ln>
            <a:noFill/>
          </a:ln>
        </p:spPr>
        <p:txBody>
          <a:bodyPr anchorCtr="0" anchor="t" bIns="91425" lIns="91425" spcFirstLastPara="1" rIns="91425" wrap="square" tIns="91425">
            <a:noAutofit/>
          </a:bodyPr>
          <a:lstStyle>
            <a:lvl1pPr indent="0" lvl="0" marL="0" marR="0" rtl="0" algn="ctr">
              <a:lnSpc>
                <a:spcPct val="90000"/>
              </a:lnSpc>
              <a:spcBef>
                <a:spcPts val="1000"/>
              </a:spcBef>
              <a:spcAft>
                <a:spcPts val="0"/>
              </a:spcAft>
              <a:buClr>
                <a:schemeClr val="dk1"/>
              </a:buClr>
              <a:buSzPts val="2800"/>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spcAft>
                <a:spcPts val="0"/>
              </a:spcAft>
              <a:buClr>
                <a:schemeClr val="dk1"/>
              </a:buClr>
              <a:buSzPts val="2400"/>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spcAft>
                <a:spcPts val="0"/>
              </a:spcAft>
              <a:buClr>
                <a:schemeClr val="dk1"/>
              </a:buClr>
              <a:buSzPts val="2000"/>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9pPr>
          </a:lstStyle>
          <a:p/>
        </p:txBody>
      </p:sp>
      <p:sp>
        <p:nvSpPr>
          <p:cNvPr id="59" name="Google Shape;59;p14"/>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14"/>
          <p:cNvSpPr txBox="1"/>
          <p:nvPr>
            <p:ph idx="11" type="ftr"/>
          </p:nvPr>
        </p:nvSpPr>
        <p:spPr>
          <a:xfrm>
            <a:off x="3028950" y="6356351"/>
            <a:ext cx="497205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14"/>
          <p:cNvSpPr txBox="1"/>
          <p:nvPr>
            <p:ph idx="12" type="sldNum"/>
          </p:nvPr>
        </p:nvSpPr>
        <p:spPr>
          <a:xfrm>
            <a:off x="8001000" y="6356351"/>
            <a:ext cx="51434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15"/>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4" name="Google Shape;64;p15"/>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15"/>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5"/>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7" name="Shape 67"/>
        <p:cNvGrpSpPr/>
        <p:nvPr/>
      </p:nvGrpSpPr>
      <p:grpSpPr>
        <a:xfrm>
          <a:off x="0" y="0"/>
          <a:ext cx="0" cy="0"/>
          <a:chOff x="0" y="0"/>
          <a:chExt cx="0" cy="0"/>
        </a:xfrm>
      </p:grpSpPr>
      <p:sp>
        <p:nvSpPr>
          <p:cNvPr id="68" name="Google Shape;68;p16"/>
          <p:cNvSpPr txBox="1"/>
          <p:nvPr>
            <p:ph type="title"/>
          </p:nvPr>
        </p:nvSpPr>
        <p:spPr>
          <a:xfrm>
            <a:off x="629841" y="457200"/>
            <a:ext cx="2949178" cy="160020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9" name="Google Shape;69;p16"/>
          <p:cNvSpPr txBox="1"/>
          <p:nvPr>
            <p:ph idx="1" type="body"/>
          </p:nvPr>
        </p:nvSpPr>
        <p:spPr>
          <a:xfrm>
            <a:off x="3887391" y="987426"/>
            <a:ext cx="4629150" cy="4873625"/>
          </a:xfrm>
          <a:prstGeom prst="rect">
            <a:avLst/>
          </a:prstGeom>
          <a:noFill/>
          <a:ln>
            <a:noFill/>
          </a:ln>
        </p:spPr>
        <p:txBody>
          <a:bodyPr anchorCtr="0" anchor="t" bIns="91425" lIns="91425" spcFirstLastPara="1" rIns="91425" wrap="square" tIns="91425">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0" name="Google Shape;70;p16"/>
          <p:cNvSpPr txBox="1"/>
          <p:nvPr>
            <p:ph idx="2" type="body"/>
          </p:nvPr>
        </p:nvSpPr>
        <p:spPr>
          <a:xfrm>
            <a:off x="629841" y="2057400"/>
            <a:ext cx="2949178" cy="381158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71" name="Google Shape;71;p16"/>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6"/>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6"/>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 name="Shape 74"/>
        <p:cNvGrpSpPr/>
        <p:nvPr/>
      </p:nvGrpSpPr>
      <p:grpSpPr>
        <a:xfrm>
          <a:off x="0" y="0"/>
          <a:ext cx="0" cy="0"/>
          <a:chOff x="0" y="0"/>
          <a:chExt cx="0" cy="0"/>
        </a:xfrm>
      </p:grpSpPr>
      <p:sp>
        <p:nvSpPr>
          <p:cNvPr id="75" name="Google Shape;75;p17"/>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6" name="Google Shape;76;p17"/>
          <p:cNvSpPr txBox="1"/>
          <p:nvPr>
            <p:ph idx="1" type="body"/>
          </p:nvPr>
        </p:nvSpPr>
        <p:spPr>
          <a:xfrm>
            <a:off x="628650" y="1825625"/>
            <a:ext cx="78867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17"/>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7"/>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7"/>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0" name="Shape 80"/>
        <p:cNvGrpSpPr/>
        <p:nvPr/>
      </p:nvGrpSpPr>
      <p:grpSpPr>
        <a:xfrm>
          <a:off x="0" y="0"/>
          <a:ext cx="0" cy="0"/>
          <a:chOff x="0" y="0"/>
          <a:chExt cx="0" cy="0"/>
        </a:xfrm>
      </p:grpSpPr>
      <p:sp>
        <p:nvSpPr>
          <p:cNvPr id="81" name="Google Shape;81;p18"/>
          <p:cNvSpPr txBox="1"/>
          <p:nvPr>
            <p:ph type="title"/>
          </p:nvPr>
        </p:nvSpPr>
        <p:spPr>
          <a:xfrm>
            <a:off x="623888" y="1709739"/>
            <a:ext cx="7886700" cy="2852737"/>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2" name="Google Shape;82;p18"/>
          <p:cNvSpPr txBox="1"/>
          <p:nvPr>
            <p:ph idx="1" type="body"/>
          </p:nvPr>
        </p:nvSpPr>
        <p:spPr>
          <a:xfrm>
            <a:off x="623888" y="4589464"/>
            <a:ext cx="7886700" cy="1500187"/>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8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4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20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9pPr>
          </a:lstStyle>
          <a:p/>
        </p:txBody>
      </p:sp>
      <p:sp>
        <p:nvSpPr>
          <p:cNvPr id="83" name="Google Shape;83;p18"/>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8"/>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8"/>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6" name="Shape 86"/>
        <p:cNvGrpSpPr/>
        <p:nvPr/>
      </p:nvGrpSpPr>
      <p:grpSpPr>
        <a:xfrm>
          <a:off x="0" y="0"/>
          <a:ext cx="0" cy="0"/>
          <a:chOff x="0" y="0"/>
          <a:chExt cx="0" cy="0"/>
        </a:xfrm>
      </p:grpSpPr>
      <p:sp>
        <p:nvSpPr>
          <p:cNvPr id="87" name="Google Shape;87;p19"/>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8" name="Google Shape;88;p19"/>
          <p:cNvSpPr txBox="1"/>
          <p:nvPr>
            <p:ph idx="1" type="body"/>
          </p:nvPr>
        </p:nvSpPr>
        <p:spPr>
          <a:xfrm>
            <a:off x="628650" y="1825625"/>
            <a:ext cx="38862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19"/>
          <p:cNvSpPr txBox="1"/>
          <p:nvPr>
            <p:ph idx="2" type="body"/>
          </p:nvPr>
        </p:nvSpPr>
        <p:spPr>
          <a:xfrm>
            <a:off x="4629150" y="1825625"/>
            <a:ext cx="38862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19"/>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19"/>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19"/>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3" name="Shape 93"/>
        <p:cNvGrpSpPr/>
        <p:nvPr/>
      </p:nvGrpSpPr>
      <p:grpSpPr>
        <a:xfrm>
          <a:off x="0" y="0"/>
          <a:ext cx="0" cy="0"/>
          <a:chOff x="0" y="0"/>
          <a:chExt cx="0" cy="0"/>
        </a:xfrm>
      </p:grpSpPr>
      <p:sp>
        <p:nvSpPr>
          <p:cNvPr id="94" name="Google Shape;94;p20"/>
          <p:cNvSpPr txBox="1"/>
          <p:nvPr>
            <p:ph type="title"/>
          </p:nvPr>
        </p:nvSpPr>
        <p:spPr>
          <a:xfrm>
            <a:off x="629841" y="365126"/>
            <a:ext cx="78867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95" name="Google Shape;95;p20"/>
          <p:cNvSpPr txBox="1"/>
          <p:nvPr>
            <p:ph idx="1" type="body"/>
          </p:nvPr>
        </p:nvSpPr>
        <p:spPr>
          <a:xfrm>
            <a:off x="629842" y="1681163"/>
            <a:ext cx="3868340" cy="82391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96" name="Google Shape;96;p20"/>
          <p:cNvSpPr txBox="1"/>
          <p:nvPr>
            <p:ph idx="2" type="body"/>
          </p:nvPr>
        </p:nvSpPr>
        <p:spPr>
          <a:xfrm>
            <a:off x="629842" y="2505075"/>
            <a:ext cx="3868340" cy="368458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 name="Google Shape;97;p20"/>
          <p:cNvSpPr txBox="1"/>
          <p:nvPr>
            <p:ph idx="3" type="body"/>
          </p:nvPr>
        </p:nvSpPr>
        <p:spPr>
          <a:xfrm>
            <a:off x="4629150" y="1681163"/>
            <a:ext cx="3887391" cy="82391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98" name="Google Shape;98;p20"/>
          <p:cNvSpPr txBox="1"/>
          <p:nvPr>
            <p:ph idx="4" type="body"/>
          </p:nvPr>
        </p:nvSpPr>
        <p:spPr>
          <a:xfrm>
            <a:off x="4629150" y="2505075"/>
            <a:ext cx="3887391" cy="368458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 name="Google Shape;99;p20"/>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0" name="Google Shape;100;p20"/>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1" name="Google Shape;101;p20"/>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2" name="Shape 102"/>
        <p:cNvGrpSpPr/>
        <p:nvPr/>
      </p:nvGrpSpPr>
      <p:grpSpPr>
        <a:xfrm>
          <a:off x="0" y="0"/>
          <a:ext cx="0" cy="0"/>
          <a:chOff x="0" y="0"/>
          <a:chExt cx="0" cy="0"/>
        </a:xfrm>
      </p:grpSpPr>
      <p:sp>
        <p:nvSpPr>
          <p:cNvPr id="103" name="Google Shape;103;p21"/>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21"/>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 name="Google Shape;105;p21"/>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457200"/>
            <a:ext cx="2949178" cy="160020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08" name="Google Shape;108;p22"/>
          <p:cNvSpPr/>
          <p:nvPr>
            <p:ph idx="2" type="pic"/>
          </p:nvPr>
        </p:nvSpPr>
        <p:spPr>
          <a:xfrm>
            <a:off x="3887391" y="987426"/>
            <a:ext cx="4629150" cy="4873625"/>
          </a:xfrm>
          <a:prstGeom prst="rect">
            <a:avLst/>
          </a:prstGeom>
          <a:noFill/>
          <a:ln>
            <a:noFill/>
          </a:ln>
        </p:spPr>
        <p:txBody>
          <a:bodyPr anchorCtr="0" anchor="t" bIns="91425" lIns="91425" spcFirstLastPara="1" rIns="91425" wrap="square" tIns="91425">
            <a:noAutofit/>
          </a:bodyPr>
          <a:lstStyle>
            <a:lvl1pPr indent="0" lvl="0" marL="0" marR="0" rtl="0" algn="l">
              <a:lnSpc>
                <a:spcPct val="90000"/>
              </a:lnSpc>
              <a:spcBef>
                <a:spcPts val="100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629841" y="2057400"/>
            <a:ext cx="2949178" cy="381158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110" name="Google Shape;110;p22"/>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1" name="Google Shape;111;p22"/>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2" name="Google Shape;112;p22"/>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15" name="Google Shape;115;p23"/>
          <p:cNvSpPr txBox="1"/>
          <p:nvPr>
            <p:ph idx="1" type="body"/>
          </p:nvPr>
        </p:nvSpPr>
        <p:spPr>
          <a:xfrm rot="5400000">
            <a:off x="2396331" y="57944"/>
            <a:ext cx="4351338" cy="78867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 name="Google Shape;116;p23"/>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7" name="Google Shape;117;p23"/>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 name="Google Shape;118;p23"/>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4623593" y="2285206"/>
            <a:ext cx="5811838" cy="1971675"/>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21" name="Google Shape;121;p24"/>
          <p:cNvSpPr txBox="1"/>
          <p:nvPr>
            <p:ph idx="1" type="body"/>
          </p:nvPr>
        </p:nvSpPr>
        <p:spPr>
          <a:xfrm rot="5400000">
            <a:off x="623093" y="370681"/>
            <a:ext cx="5811838" cy="5800725"/>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 name="Google Shape;122;p24"/>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3" name="Google Shape;123;p24"/>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4" name="Google Shape;124;p24"/>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1" name="Shape 131"/>
        <p:cNvGrpSpPr/>
        <p:nvPr/>
      </p:nvGrpSpPr>
      <p:grpSpPr>
        <a:xfrm>
          <a:off x="0" y="0"/>
          <a:ext cx="0" cy="0"/>
          <a:chOff x="0" y="0"/>
          <a:chExt cx="0" cy="0"/>
        </a:xfrm>
      </p:grpSpPr>
      <p:sp>
        <p:nvSpPr>
          <p:cNvPr id="132" name="Google Shape;132;p26"/>
          <p:cNvSpPr txBox="1"/>
          <p:nvPr>
            <p:ph type="title"/>
          </p:nvPr>
        </p:nvSpPr>
        <p:spPr>
          <a:xfrm>
            <a:off x="457200" y="273050"/>
            <a:ext cx="3008400" cy="11619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33" name="Google Shape;133;p26"/>
          <p:cNvSpPr txBox="1"/>
          <p:nvPr>
            <p:ph idx="1" type="body"/>
          </p:nvPr>
        </p:nvSpPr>
        <p:spPr>
          <a:xfrm>
            <a:off x="3575050" y="273050"/>
            <a:ext cx="5111700" cy="58530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4" name="Google Shape;134;p26"/>
          <p:cNvSpPr txBox="1"/>
          <p:nvPr>
            <p:ph idx="2" type="body"/>
          </p:nvPr>
        </p:nvSpPr>
        <p:spPr>
          <a:xfrm>
            <a:off x="457200" y="1435100"/>
            <a:ext cx="3008400" cy="46911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135" name="Google Shape;135;p2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36" name="Google Shape;136;p26"/>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37" name="Google Shape;137;p2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8" name="Shape 138"/>
        <p:cNvGrpSpPr/>
        <p:nvPr/>
      </p:nvGrpSpPr>
      <p:grpSpPr>
        <a:xfrm>
          <a:off x="0" y="0"/>
          <a:ext cx="0" cy="0"/>
          <a:chOff x="0" y="0"/>
          <a:chExt cx="0" cy="0"/>
        </a:xfrm>
      </p:grpSpPr>
      <p:sp>
        <p:nvSpPr>
          <p:cNvPr id="139" name="Google Shape;139;p27"/>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40" name="Google Shape;140;p27"/>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1" name="Google Shape;141;p27"/>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42" name="Google Shape;142;p2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43" name="Google Shape;143;p2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4" name="Shape 144"/>
        <p:cNvGrpSpPr/>
        <p:nvPr/>
      </p:nvGrpSpPr>
      <p:grpSpPr>
        <a:xfrm>
          <a:off x="0" y="0"/>
          <a:ext cx="0" cy="0"/>
          <a:chOff x="0" y="0"/>
          <a:chExt cx="0" cy="0"/>
        </a:xfrm>
      </p:grpSpPr>
      <p:sp>
        <p:nvSpPr>
          <p:cNvPr id="145" name="Google Shape;145;p28"/>
          <p:cNvSpPr txBox="1"/>
          <p:nvPr>
            <p:ph type="title"/>
          </p:nvPr>
        </p:nvSpPr>
        <p:spPr>
          <a:xfrm rot="5400000">
            <a:off x="4732350" y="2171687"/>
            <a:ext cx="5851500" cy="20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46" name="Google Shape;146;p28"/>
          <p:cNvSpPr txBox="1"/>
          <p:nvPr>
            <p:ph idx="1" type="body"/>
          </p:nvPr>
        </p:nvSpPr>
        <p:spPr>
          <a:xfrm rot="5400000">
            <a:off x="541350" y="190487"/>
            <a:ext cx="5851500" cy="60198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7" name="Google Shape;147;p28"/>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48" name="Google Shape;148;p28"/>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49" name="Google Shape;149;p2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0" name="Shape 150"/>
        <p:cNvGrpSpPr/>
        <p:nvPr/>
      </p:nvGrpSpPr>
      <p:grpSpPr>
        <a:xfrm>
          <a:off x="0" y="0"/>
          <a:ext cx="0" cy="0"/>
          <a:chOff x="0" y="0"/>
          <a:chExt cx="0" cy="0"/>
        </a:xfrm>
      </p:grpSpPr>
      <p:sp>
        <p:nvSpPr>
          <p:cNvPr id="151" name="Google Shape;151;p29"/>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52" name="Google Shape;152;p29"/>
          <p:cNvSpPr txBox="1"/>
          <p:nvPr>
            <p:ph idx="1" type="body"/>
          </p:nvPr>
        </p:nvSpPr>
        <p:spPr>
          <a:xfrm rot="5400000">
            <a:off x="2308950" y="-251550"/>
            <a:ext cx="4526100" cy="82296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3" name="Google Shape;153;p29"/>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54" name="Google Shape;154;p29"/>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55" name="Google Shape;155;p2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6" name="Shape 156"/>
        <p:cNvGrpSpPr/>
        <p:nvPr/>
      </p:nvGrpSpPr>
      <p:grpSpPr>
        <a:xfrm>
          <a:off x="0" y="0"/>
          <a:ext cx="0" cy="0"/>
          <a:chOff x="0" y="0"/>
          <a:chExt cx="0" cy="0"/>
        </a:xfrm>
      </p:grpSpPr>
      <p:sp>
        <p:nvSpPr>
          <p:cNvPr id="157" name="Google Shape;157;p30"/>
          <p:cNvSpPr txBox="1"/>
          <p:nvPr>
            <p:ph type="title"/>
          </p:nvPr>
        </p:nvSpPr>
        <p:spPr>
          <a:xfrm>
            <a:off x="1792288" y="4800600"/>
            <a:ext cx="5486400" cy="566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58" name="Google Shape;158;p30"/>
          <p:cNvSpPr/>
          <p:nvPr>
            <p:ph idx="2" type="pic"/>
          </p:nvPr>
        </p:nvSpPr>
        <p:spPr>
          <a:xfrm>
            <a:off x="1792288" y="612775"/>
            <a:ext cx="5486400" cy="4114800"/>
          </a:xfrm>
          <a:prstGeom prst="rect">
            <a:avLst/>
          </a:prstGeom>
          <a:noFill/>
          <a:ln>
            <a:noFill/>
          </a:ln>
        </p:spPr>
      </p:sp>
      <p:sp>
        <p:nvSpPr>
          <p:cNvPr id="159" name="Google Shape;159;p30"/>
          <p:cNvSpPr txBox="1"/>
          <p:nvPr>
            <p:ph idx="1" type="body"/>
          </p:nvPr>
        </p:nvSpPr>
        <p:spPr>
          <a:xfrm>
            <a:off x="1792288" y="5367337"/>
            <a:ext cx="5486400" cy="8049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160" name="Google Shape;160;p30"/>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61" name="Google Shape;161;p30"/>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62" name="Google Shape;162;p3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3" name="Shape 163"/>
        <p:cNvGrpSpPr/>
        <p:nvPr/>
      </p:nvGrpSpPr>
      <p:grpSpPr>
        <a:xfrm>
          <a:off x="0" y="0"/>
          <a:ext cx="0" cy="0"/>
          <a:chOff x="0" y="0"/>
          <a:chExt cx="0" cy="0"/>
        </a:xfrm>
      </p:grpSpPr>
      <p:sp>
        <p:nvSpPr>
          <p:cNvPr id="164" name="Google Shape;164;p31"/>
          <p:cNvSpPr txBox="1"/>
          <p:nvPr>
            <p:ph idx="11" type="ftr"/>
          </p:nvPr>
        </p:nvSpPr>
        <p:spPr>
          <a:xfrm>
            <a:off x="286439" y="6356350"/>
            <a:ext cx="5733361"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65" name="Google Shape;165;p3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6" name="Shape 166"/>
        <p:cNvGrpSpPr/>
        <p:nvPr/>
      </p:nvGrpSpPr>
      <p:grpSpPr>
        <a:xfrm>
          <a:off x="0" y="0"/>
          <a:ext cx="0" cy="0"/>
          <a:chOff x="0" y="0"/>
          <a:chExt cx="0" cy="0"/>
        </a:xfrm>
      </p:grpSpPr>
      <p:sp>
        <p:nvSpPr>
          <p:cNvPr id="167" name="Google Shape;167;p32"/>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68" name="Google Shape;168;p32"/>
          <p:cNvSpPr txBox="1"/>
          <p:nvPr>
            <p:ph idx="1" type="body"/>
          </p:nvPr>
        </p:nvSpPr>
        <p:spPr>
          <a:xfrm>
            <a:off x="457200" y="1535112"/>
            <a:ext cx="4040100" cy="639899"/>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169" name="Google Shape;169;p32"/>
          <p:cNvSpPr txBox="1"/>
          <p:nvPr>
            <p:ph idx="2" type="body"/>
          </p:nvPr>
        </p:nvSpPr>
        <p:spPr>
          <a:xfrm>
            <a:off x="457200" y="2174875"/>
            <a:ext cx="4040100" cy="39513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70" name="Google Shape;170;p32"/>
          <p:cNvSpPr txBox="1"/>
          <p:nvPr>
            <p:ph idx="3" type="body"/>
          </p:nvPr>
        </p:nvSpPr>
        <p:spPr>
          <a:xfrm>
            <a:off x="4645025" y="1535112"/>
            <a:ext cx="4041900" cy="639899"/>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171" name="Google Shape;171;p32"/>
          <p:cNvSpPr txBox="1"/>
          <p:nvPr>
            <p:ph idx="4" type="body"/>
          </p:nvPr>
        </p:nvSpPr>
        <p:spPr>
          <a:xfrm>
            <a:off x="4645025" y="2174875"/>
            <a:ext cx="4041900" cy="39513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72" name="Google Shape;172;p3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73" name="Google Shape;173;p3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74" name="Google Shape;174;p3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5" name="Shape 175"/>
        <p:cNvGrpSpPr/>
        <p:nvPr/>
      </p:nvGrpSpPr>
      <p:grpSpPr>
        <a:xfrm>
          <a:off x="0" y="0"/>
          <a:ext cx="0" cy="0"/>
          <a:chOff x="0" y="0"/>
          <a:chExt cx="0" cy="0"/>
        </a:xfrm>
      </p:grpSpPr>
      <p:sp>
        <p:nvSpPr>
          <p:cNvPr id="176" name="Google Shape;176;p33"/>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77" name="Google Shape;177;p33"/>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8" name="Google Shape;178;p33"/>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3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80" name="Google Shape;180;p3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81" name="Google Shape;181;p3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2" name="Shape 182"/>
        <p:cNvGrpSpPr/>
        <p:nvPr/>
      </p:nvGrpSpPr>
      <p:grpSpPr>
        <a:xfrm>
          <a:off x="0" y="0"/>
          <a:ext cx="0" cy="0"/>
          <a:chOff x="0" y="0"/>
          <a:chExt cx="0" cy="0"/>
        </a:xfrm>
      </p:grpSpPr>
      <p:sp>
        <p:nvSpPr>
          <p:cNvPr id="183" name="Google Shape;183;p34"/>
          <p:cNvSpPr txBox="1"/>
          <p:nvPr>
            <p:ph type="title"/>
          </p:nvPr>
        </p:nvSpPr>
        <p:spPr>
          <a:xfrm>
            <a:off x="722312" y="4406900"/>
            <a:ext cx="7772400" cy="13620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1" i="0" sz="4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84" name="Google Shape;184;p34"/>
          <p:cNvSpPr txBox="1"/>
          <p:nvPr>
            <p:ph idx="1" type="body"/>
          </p:nvPr>
        </p:nvSpPr>
        <p:spPr>
          <a:xfrm>
            <a:off x="722312" y="2906713"/>
            <a:ext cx="7772400" cy="15003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algn="l">
              <a:lnSpc>
                <a:spcPct val="100000"/>
              </a:lnSpc>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algn="l">
              <a:lnSpc>
                <a:spcPct val="100000"/>
              </a:lnSpc>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185" name="Google Shape;185;p3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86" name="Google Shape;186;p3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87" name="Google Shape;187;p3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8" name="Shape 188"/>
        <p:cNvGrpSpPr/>
        <p:nvPr/>
      </p:nvGrpSpPr>
      <p:grpSpPr>
        <a:xfrm>
          <a:off x="0" y="0"/>
          <a:ext cx="0" cy="0"/>
          <a:chOff x="0" y="0"/>
          <a:chExt cx="0" cy="0"/>
        </a:xfrm>
      </p:grpSpPr>
      <p:sp>
        <p:nvSpPr>
          <p:cNvPr id="189" name="Google Shape;189;p35"/>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90" name="Google Shape;190;p35"/>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1" name="Google Shape;191;p3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92" name="Google Shape;192;p3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93" name="Google Shape;193;p3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4" name="Shape 194"/>
        <p:cNvGrpSpPr/>
        <p:nvPr/>
      </p:nvGrpSpPr>
      <p:grpSpPr>
        <a:xfrm>
          <a:off x="0" y="0"/>
          <a:ext cx="0" cy="0"/>
          <a:chOff x="0" y="0"/>
          <a:chExt cx="0" cy="0"/>
        </a:xfrm>
      </p:grpSpPr>
      <p:sp>
        <p:nvSpPr>
          <p:cNvPr id="195" name="Google Shape;195;p36"/>
          <p:cNvSpPr txBox="1"/>
          <p:nvPr>
            <p:ph type="title"/>
          </p:nvPr>
        </p:nvSpPr>
        <p:spPr>
          <a:xfrm>
            <a:off x="311700" y="593367"/>
            <a:ext cx="8520600" cy="763500"/>
          </a:xfrm>
          <a:prstGeom prst="rect">
            <a:avLst/>
          </a:prstGeom>
        </p:spPr>
        <p:txBody>
          <a:bodyPr anchorCtr="0" anchor="ctr"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36"/>
          <p:cNvSpPr txBox="1"/>
          <p:nvPr>
            <p:ph idx="12" type="sldNum"/>
          </p:nvPr>
        </p:nvSpPr>
        <p:spPr>
          <a:xfrm>
            <a:off x="8472458" y="6217622"/>
            <a:ext cx="548700" cy="524700"/>
          </a:xfrm>
          <a:prstGeom prst="rect">
            <a:avLst/>
          </a:prstGeom>
        </p:spPr>
        <p:txBody>
          <a:bodyPr anchorCtr="0" anchor="ctr" bIns="45700" lIns="91425" spcFirstLastPara="1" rIns="91425" wrap="square" tIns="45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3.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2" name="Google Shape;52;p13"/>
          <p:cNvSpPr txBox="1"/>
          <p:nvPr>
            <p:ph idx="1" type="body"/>
          </p:nvPr>
        </p:nvSpPr>
        <p:spPr>
          <a:xfrm>
            <a:off x="628650" y="1825625"/>
            <a:ext cx="78867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27" name="Google Shape;127;p25"/>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8" name="Google Shape;128;p2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29" name="Google Shape;129;p2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30" name="Google Shape;130;p2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hyperlink" Target="http://missionbiblelessons.org" TargetMode="External"/><Relationship Id="rId11" Type="http://schemas.openxmlformats.org/officeDocument/2006/relationships/hyperlink" Target="https://creativecommons.org/licenses/by-sa/3.0/" TargetMode="External"/><Relationship Id="rId10" Type="http://schemas.openxmlformats.org/officeDocument/2006/relationships/image" Target="../media/image9.png"/><Relationship Id="rId12" Type="http://schemas.openxmlformats.org/officeDocument/2006/relationships/hyperlink" Target="http://www.missionbibleclass.org/" TargetMode="External"/><Relationship Id="rId9" Type="http://schemas.openxmlformats.org/officeDocument/2006/relationships/hyperlink" Target="http://www.freebibleimages.org/" TargetMode="External"/><Relationship Id="rId5" Type="http://schemas.openxmlformats.org/officeDocument/2006/relationships/hyperlink" Target="http://missionbiblelessons.org" TargetMode="External"/><Relationship Id="rId6" Type="http://schemas.openxmlformats.org/officeDocument/2006/relationships/hyperlink" Target="http://missionbiblelessons.org" TargetMode="External"/><Relationship Id="rId7" Type="http://schemas.openxmlformats.org/officeDocument/2006/relationships/hyperlink" Target="http://missionbiblelessons.org" TargetMode="External"/><Relationship Id="rId8" Type="http://schemas.openxmlformats.org/officeDocument/2006/relationships/hyperlink" Target="http://sweetpublishing.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37" title="02.06 Abraham Prepares to Sacrifice Isaac_COVER ENG.png"/>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02" name="Google Shape;202;p37"/>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chemeClr val="dk1"/>
                </a:solidFill>
              </a:rPr>
              <a:t>missionbiblelessons.org   Abraham’s Sacrifice</a:t>
            </a:r>
            <a:endParaRPr sz="1000">
              <a:solidFill>
                <a:schemeClr val="dk1"/>
              </a:solidFill>
            </a:endParaRPr>
          </a:p>
        </p:txBody>
      </p:sp>
      <p:sp>
        <p:nvSpPr>
          <p:cNvPr id="203" name="Google Shape;203;p37"/>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4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74" name="Google Shape;274;p46"/>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chemeClr val="dk1"/>
                </a:solidFill>
              </a:rPr>
              <a:t>missionbiblelessons.org   Abraham’s Sacrifice</a:t>
            </a:r>
            <a:endParaRPr sz="1000">
              <a:solidFill>
                <a:schemeClr val="dk1"/>
              </a:solidFill>
            </a:endParaRPr>
          </a:p>
        </p:txBody>
      </p:sp>
      <p:sp>
        <p:nvSpPr>
          <p:cNvPr id="275" name="Google Shape;275;p46"/>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4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82" name="Google Shape;282;p47"/>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chemeClr val="dk1"/>
                </a:solidFill>
              </a:rPr>
              <a:t>missionbiblelessons.org   Abraham’s Sacrifice</a:t>
            </a:r>
            <a:endParaRPr sz="1000">
              <a:solidFill>
                <a:schemeClr val="dk1"/>
              </a:solidFill>
            </a:endParaRPr>
          </a:p>
        </p:txBody>
      </p:sp>
      <p:sp>
        <p:nvSpPr>
          <p:cNvPr id="283" name="Google Shape;283;p47"/>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4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90" name="Google Shape;290;p48"/>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chemeClr val="dk1"/>
                </a:solidFill>
              </a:rPr>
              <a:t>missionbiblelessons.org   Abraham’s Sacrifice</a:t>
            </a:r>
            <a:endParaRPr sz="1000">
              <a:solidFill>
                <a:schemeClr val="dk1"/>
              </a:solidFill>
            </a:endParaRPr>
          </a:p>
        </p:txBody>
      </p:sp>
      <p:sp>
        <p:nvSpPr>
          <p:cNvPr id="291" name="Google Shape;291;p48"/>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9"/>
          <p:cNvSpPr txBox="1"/>
          <p:nvPr>
            <p:ph type="title"/>
          </p:nvPr>
        </p:nvSpPr>
        <p:spPr>
          <a:xfrm>
            <a:off x="512550" y="326625"/>
            <a:ext cx="3832500" cy="494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Calibri"/>
              <a:buNone/>
            </a:pPr>
            <a:r>
              <a:rPr lang="en"/>
              <a:t>Teacher Notes </a:t>
            </a:r>
            <a:r>
              <a:rPr b="1" i="0" lang="en" sz="2000" u="none" cap="none" strike="noStrike">
                <a:solidFill>
                  <a:schemeClr val="dk1"/>
                </a:solidFill>
                <a:latin typeface="Calibri"/>
                <a:ea typeface="Calibri"/>
                <a:cs typeface="Calibri"/>
                <a:sym typeface="Calibri"/>
              </a:rPr>
              <a:t>1</a:t>
            </a:r>
            <a:endParaRPr b="1" i="0" sz="2000" u="none" cap="none" strike="noStrike">
              <a:solidFill>
                <a:schemeClr val="dk1"/>
              </a:solidFill>
              <a:latin typeface="Calibri"/>
              <a:ea typeface="Calibri"/>
              <a:cs typeface="Calibri"/>
              <a:sym typeface="Calibri"/>
            </a:endParaRPr>
          </a:p>
        </p:txBody>
      </p:sp>
      <p:sp>
        <p:nvSpPr>
          <p:cNvPr id="297" name="Google Shape;297;p49"/>
          <p:cNvSpPr txBox="1"/>
          <p:nvPr>
            <p:ph idx="2" type="body"/>
          </p:nvPr>
        </p:nvSpPr>
        <p:spPr>
          <a:xfrm>
            <a:off x="495300" y="892725"/>
            <a:ext cx="3867000" cy="548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200"/>
              </a:spcBef>
              <a:spcAft>
                <a:spcPts val="0"/>
              </a:spcAft>
              <a:buClr>
                <a:schemeClr val="dk1"/>
              </a:buClr>
              <a:buSzPts val="1100"/>
              <a:buFont typeface="Arial"/>
              <a:buNone/>
            </a:pPr>
            <a:r>
              <a:rPr lang="en" sz="1100"/>
              <a:t>1. Cover: Abraham’s Sacrifice (Genesis 22:1-19 and Hebrews 11:17-19)</a:t>
            </a:r>
            <a:endParaRPr sz="1100"/>
          </a:p>
          <a:p>
            <a:pPr indent="0" lvl="0" marL="0" rtl="0" algn="l">
              <a:lnSpc>
                <a:spcPct val="100000"/>
              </a:lnSpc>
              <a:spcBef>
                <a:spcPts val="1200"/>
              </a:spcBef>
              <a:spcAft>
                <a:spcPts val="0"/>
              </a:spcAft>
              <a:buClr>
                <a:schemeClr val="dk1"/>
              </a:buClr>
              <a:buSzPts val="1100"/>
              <a:buFont typeface="Arial"/>
              <a:buNone/>
            </a:pPr>
            <a:r>
              <a:rPr lang="en" sz="1100"/>
              <a:t>2. Many years ago, God decided to build a great nation so that this nation could follow Him and bless the world. God chose Abraham to begin this nation.</a:t>
            </a:r>
            <a:endParaRPr sz="1100"/>
          </a:p>
          <a:p>
            <a:pPr indent="0" lvl="0" marL="0" rtl="0" algn="l">
              <a:lnSpc>
                <a:spcPct val="100000"/>
              </a:lnSpc>
              <a:spcBef>
                <a:spcPts val="1200"/>
              </a:spcBef>
              <a:spcAft>
                <a:spcPts val="0"/>
              </a:spcAft>
              <a:buClr>
                <a:schemeClr val="dk1"/>
              </a:buClr>
              <a:buSzPts val="1100"/>
              <a:buFont typeface="Arial"/>
              <a:buNone/>
            </a:pPr>
            <a:r>
              <a:rPr lang="en" sz="1100"/>
              <a:t>Have you ever tried to count how many stars there are in the sky at night? There are too many to count! Well, God told Abraham that counting his descendants would be like trying to count stars. He would have so many grandchildren, great-grandchildren, great-great-grandchildren, and great-great-great-grandchildren that no one could even count them.</a:t>
            </a:r>
            <a:endParaRPr sz="1100"/>
          </a:p>
          <a:p>
            <a:pPr indent="0" lvl="0" marL="0" rtl="0" algn="l">
              <a:lnSpc>
                <a:spcPct val="100000"/>
              </a:lnSpc>
              <a:spcBef>
                <a:spcPts val="1200"/>
              </a:spcBef>
              <a:spcAft>
                <a:spcPts val="0"/>
              </a:spcAft>
              <a:buClr>
                <a:schemeClr val="dk1"/>
              </a:buClr>
              <a:buSzPts val="1100"/>
              <a:buFont typeface="Arial"/>
              <a:buNone/>
            </a:pPr>
            <a:r>
              <a:rPr lang="en" sz="1100"/>
              <a:t>Abraham believed in God, but as the years went by, he and his wife, Sarah, wondered how God would make this happen. They were getting older and older and still had no children together.</a:t>
            </a:r>
            <a:endParaRPr sz="1100"/>
          </a:p>
          <a:p>
            <a:pPr indent="0" lvl="0" marL="0" rtl="0" algn="l">
              <a:lnSpc>
                <a:spcPct val="100000"/>
              </a:lnSpc>
              <a:spcBef>
                <a:spcPts val="1200"/>
              </a:spcBef>
              <a:spcAft>
                <a:spcPts val="0"/>
              </a:spcAft>
              <a:buClr>
                <a:schemeClr val="dk1"/>
              </a:buClr>
              <a:buSzPts val="1100"/>
              <a:buFont typeface="Arial"/>
              <a:buNone/>
            </a:pPr>
            <a:r>
              <a:rPr lang="en" sz="1100"/>
              <a:t>3. But, of course, God kept His promise!</a:t>
            </a:r>
            <a:endParaRPr sz="1100"/>
          </a:p>
          <a:p>
            <a:pPr indent="0" lvl="0" marL="0" rtl="0" algn="l">
              <a:lnSpc>
                <a:spcPct val="100000"/>
              </a:lnSpc>
              <a:spcBef>
                <a:spcPts val="1200"/>
              </a:spcBef>
              <a:spcAft>
                <a:spcPts val="0"/>
              </a:spcAft>
              <a:buClr>
                <a:schemeClr val="dk1"/>
              </a:buClr>
              <a:buSzPts val="1100"/>
              <a:buFont typeface="Arial"/>
              <a:buNone/>
            </a:pPr>
            <a:r>
              <a:rPr lang="en" sz="1100"/>
              <a:t>Finally, when Abraham was 100 years old, and Sarah was 90 years old, they had a baby. They named their son Isaac.</a:t>
            </a:r>
            <a:endParaRPr sz="1100"/>
          </a:p>
          <a:p>
            <a:pPr indent="0" lvl="0" marL="0" rtl="0" algn="l">
              <a:lnSpc>
                <a:spcPct val="100000"/>
              </a:lnSpc>
              <a:spcBef>
                <a:spcPts val="1200"/>
              </a:spcBef>
              <a:spcAft>
                <a:spcPts val="0"/>
              </a:spcAft>
              <a:buClr>
                <a:schemeClr val="dk1"/>
              </a:buClr>
              <a:buSzPts val="1100"/>
              <a:buFont typeface="Arial"/>
              <a:buNone/>
            </a:pPr>
            <a:r>
              <a:rPr lang="en" sz="1100"/>
              <a:t>4. Abraham and Sarah loved Isaac very much and looked forward to the day Isaac would marry and have children. Then those children would grow up and have children, and then those children would grow up and have children.</a:t>
            </a:r>
            <a:endParaRPr sz="1100"/>
          </a:p>
          <a:p>
            <a:pPr indent="0" lvl="0" marL="0" rtl="0" algn="l">
              <a:lnSpc>
                <a:spcPct val="100000"/>
              </a:lnSpc>
              <a:spcBef>
                <a:spcPts val="1200"/>
              </a:spcBef>
              <a:spcAft>
                <a:spcPts val="1200"/>
              </a:spcAft>
              <a:buClr>
                <a:schemeClr val="dk1"/>
              </a:buClr>
              <a:buSzPts val="1100"/>
              <a:buFont typeface="Arial"/>
              <a:buNone/>
            </a:pPr>
            <a:r>
              <a:rPr lang="en" sz="1100"/>
              <a:t>5. Abraham loved his son and loved God. Even though Abraham loved God and believed what God said, a day came when Abraham was tested. The testing day was the day God asked Abraham to do a very difficult thing.</a:t>
            </a:r>
            <a:endParaRPr sz="1100"/>
          </a:p>
        </p:txBody>
      </p:sp>
      <p:sp>
        <p:nvSpPr>
          <p:cNvPr id="298" name="Google Shape;298;p49"/>
          <p:cNvSpPr txBox="1"/>
          <p:nvPr/>
        </p:nvSpPr>
        <p:spPr>
          <a:xfrm>
            <a:off x="4789488" y="1268413"/>
            <a:ext cx="3444900" cy="4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t/>
            </a:r>
            <a:endParaRPr b="0" i="0" sz="1200" u="none" cap="none" strike="noStrike">
              <a:solidFill>
                <a:srgbClr val="FF0000"/>
              </a:solidFill>
              <a:latin typeface="Calibri"/>
              <a:ea typeface="Calibri"/>
              <a:cs typeface="Calibri"/>
              <a:sym typeface="Calibri"/>
            </a:endParaRPr>
          </a:p>
        </p:txBody>
      </p:sp>
      <p:sp>
        <p:nvSpPr>
          <p:cNvPr id="299" name="Google Shape;299;p49"/>
          <p:cNvSpPr/>
          <p:nvPr/>
        </p:nvSpPr>
        <p:spPr>
          <a:xfrm>
            <a:off x="4728625" y="892725"/>
            <a:ext cx="3867000" cy="5486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6. During the time of Abraham, people showed their devotion to God by placing food or sometimes an animal they had killed on an altar and burning it up. This was called a “sacrifice.”</a:t>
            </a:r>
            <a:endParaRPr sz="1100">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Even though Abraham knew about this kind of sacrifice, he had never heard about the kind of sacrifice that God asked of him on this testing day.</a:t>
            </a:r>
            <a:endParaRPr sz="1100">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God said, “Take your only son, Isaac, the son you love. Go to the land of Moriah. There kill him and offer him as a whole burnt offering. Do this on one of the mountains there. I will tell you which one.</a:t>
            </a:r>
            <a:endParaRPr sz="1100">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7. Most people would have just said, “NO WAY, GOD!” After all, Abraham loved Isaac. Besides, Isaac was his only son. God had promised him that Isaac would grow up and have children, and his children would grow up and have children so that one day, God’s people would be so many that no one could count them. If Isaac had died, this could never have happened.</a:t>
            </a:r>
            <a:endParaRPr sz="1100">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8. That is when Abraham realised something very important. God would always do the right thing. If he obeyed God, even in this very hard situation, God would make it all right in the end. He thought that maybe God would let Isaac die, but then would bring him back to life.</a:t>
            </a:r>
            <a:endParaRPr sz="1100">
              <a:solidFill>
                <a:schemeClr val="dk1"/>
              </a:solidFill>
              <a:latin typeface="Calibri"/>
              <a:ea typeface="Calibri"/>
              <a:cs typeface="Calibri"/>
              <a:sym typeface="Calibri"/>
            </a:endParaRPr>
          </a:p>
          <a:p>
            <a:pPr indent="0" lvl="0" marL="0" marR="0" rtl="0" algn="l">
              <a:lnSpc>
                <a:spcPct val="100000"/>
              </a:lnSpc>
              <a:spcBef>
                <a:spcPts val="1200"/>
              </a:spcBef>
              <a:spcAft>
                <a:spcPts val="1200"/>
              </a:spcAft>
              <a:buClr>
                <a:schemeClr val="dk1"/>
              </a:buClr>
              <a:buSzPts val="1100"/>
              <a:buFont typeface="Arial"/>
              <a:buNone/>
            </a:pPr>
            <a:r>
              <a:rPr lang="en" sz="1100">
                <a:solidFill>
                  <a:schemeClr val="dk1"/>
                </a:solidFill>
                <a:latin typeface="Calibri"/>
                <a:ea typeface="Calibri"/>
                <a:cs typeface="Calibri"/>
                <a:sym typeface="Calibri"/>
              </a:rPr>
              <a:t>Abraham did not understand exactly what would happen, but he had faith in God. He would do what God said.</a:t>
            </a:r>
            <a:endParaRPr sz="1100">
              <a:solidFill>
                <a:schemeClr val="dk1"/>
              </a:solidFill>
              <a:latin typeface="Calibri"/>
              <a:ea typeface="Calibri"/>
              <a:cs typeface="Calibri"/>
              <a:sym typeface="Calibri"/>
            </a:endParaRPr>
          </a:p>
        </p:txBody>
      </p:sp>
      <p:sp>
        <p:nvSpPr>
          <p:cNvPr id="300" name="Google Shape;300;p49"/>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t>missionbiblelessons.org   Abraham’s Sacrifice</a:t>
            </a:r>
            <a:endParaRPr sz="1000"/>
          </a:p>
        </p:txBody>
      </p:sp>
      <p:sp>
        <p:nvSpPr>
          <p:cNvPr id="301" name="Google Shape;301;p49"/>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0"/>
          <p:cNvSpPr txBox="1"/>
          <p:nvPr>
            <p:ph type="title"/>
          </p:nvPr>
        </p:nvSpPr>
        <p:spPr>
          <a:xfrm>
            <a:off x="512550" y="326625"/>
            <a:ext cx="3832500" cy="494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Calibri"/>
              <a:buNone/>
            </a:pPr>
            <a:r>
              <a:rPr lang="en"/>
              <a:t>Teacher Notes 2</a:t>
            </a:r>
            <a:endParaRPr b="1" i="0" sz="2000" u="none" cap="none" strike="noStrike">
              <a:solidFill>
                <a:schemeClr val="dk1"/>
              </a:solidFill>
              <a:latin typeface="Calibri"/>
              <a:ea typeface="Calibri"/>
              <a:cs typeface="Calibri"/>
              <a:sym typeface="Calibri"/>
            </a:endParaRPr>
          </a:p>
        </p:txBody>
      </p:sp>
      <p:sp>
        <p:nvSpPr>
          <p:cNvPr id="307" name="Google Shape;307;p50"/>
          <p:cNvSpPr txBox="1"/>
          <p:nvPr>
            <p:ph idx="2" type="body"/>
          </p:nvPr>
        </p:nvSpPr>
        <p:spPr>
          <a:xfrm>
            <a:off x="495300" y="892725"/>
            <a:ext cx="3867000" cy="548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200"/>
              </a:spcBef>
              <a:spcAft>
                <a:spcPts val="0"/>
              </a:spcAft>
              <a:buClr>
                <a:schemeClr val="dk1"/>
              </a:buClr>
              <a:buSzPts val="1100"/>
              <a:buFont typeface="Arial"/>
              <a:buNone/>
            </a:pPr>
            <a:r>
              <a:t/>
            </a:r>
            <a:endParaRPr sz="1100"/>
          </a:p>
          <a:p>
            <a:pPr indent="0" lvl="0" marL="0" rtl="0" algn="l">
              <a:lnSpc>
                <a:spcPct val="100000"/>
              </a:lnSpc>
              <a:spcBef>
                <a:spcPts val="1200"/>
              </a:spcBef>
              <a:spcAft>
                <a:spcPts val="0"/>
              </a:spcAft>
              <a:buClr>
                <a:schemeClr val="dk1"/>
              </a:buClr>
              <a:buSzPts val="1100"/>
              <a:buFont typeface="Arial"/>
              <a:buNone/>
            </a:pPr>
            <a:r>
              <a:rPr lang="en" sz="1100"/>
              <a:t>9. When Abraham and his son got to the top of the mountain, they stacked stones on top of stones to build an altar. Isaac asked his father what animal they would put on the altar. Only Abraham knew that Isaac would be the one on the altar instead of an animal.</a:t>
            </a:r>
            <a:endParaRPr sz="1100"/>
          </a:p>
          <a:p>
            <a:pPr indent="0" lvl="0" marL="0" rtl="0" algn="l">
              <a:lnSpc>
                <a:spcPct val="100000"/>
              </a:lnSpc>
              <a:spcBef>
                <a:spcPts val="1200"/>
              </a:spcBef>
              <a:spcAft>
                <a:spcPts val="0"/>
              </a:spcAft>
              <a:buClr>
                <a:schemeClr val="dk1"/>
              </a:buClr>
              <a:buSzPts val="1100"/>
              <a:buFont typeface="Arial"/>
              <a:buNone/>
            </a:pPr>
            <a:r>
              <a:rPr lang="en" sz="1100"/>
              <a:t>10. The time came for Abraham to do what God said and kill his son. But do you think Abraham actually killed his son? No, he did not. At the last minute, an angel called out in a loud voice and told Abraham to stop. Even though God knew that Abraham had enough faith to obey him, God did not want him actually to kill Isaac.</a:t>
            </a:r>
            <a:endParaRPr sz="1100"/>
          </a:p>
          <a:p>
            <a:pPr indent="0" lvl="0" marL="0" rtl="0" algn="l">
              <a:lnSpc>
                <a:spcPct val="100000"/>
              </a:lnSpc>
              <a:spcBef>
                <a:spcPts val="1200"/>
              </a:spcBef>
              <a:spcAft>
                <a:spcPts val="0"/>
              </a:spcAft>
              <a:buClr>
                <a:schemeClr val="dk1"/>
              </a:buClr>
              <a:buSzPts val="1100"/>
              <a:buFont typeface="Arial"/>
              <a:buNone/>
            </a:pPr>
            <a:r>
              <a:rPr lang="en" sz="1100"/>
              <a:t>11. What a relief! God would never want a person to be killed and burned on an altar. Abraham looked up and saw a ram caught in some bushes. He and Isaac offered the ram as a sacrifice on the altar.</a:t>
            </a:r>
            <a:endParaRPr sz="1100"/>
          </a:p>
          <a:p>
            <a:pPr indent="0" lvl="0" marL="0" rtl="0" algn="l">
              <a:lnSpc>
                <a:spcPct val="100000"/>
              </a:lnSpc>
              <a:spcBef>
                <a:spcPts val="1200"/>
              </a:spcBef>
              <a:spcAft>
                <a:spcPts val="0"/>
              </a:spcAft>
              <a:buClr>
                <a:schemeClr val="dk1"/>
              </a:buClr>
              <a:buSzPts val="1100"/>
              <a:buFont typeface="Arial"/>
              <a:buNone/>
            </a:pPr>
            <a:r>
              <a:rPr lang="en" sz="1100"/>
              <a:t>12. That day, Abraham learned he loved God more than anything else. He would always have faith in God.</a:t>
            </a:r>
            <a:endParaRPr sz="1100"/>
          </a:p>
          <a:p>
            <a:pPr indent="0" lvl="0" marL="0" rtl="0" algn="l">
              <a:lnSpc>
                <a:spcPct val="100000"/>
              </a:lnSpc>
              <a:spcBef>
                <a:spcPts val="1200"/>
              </a:spcBef>
              <a:spcAft>
                <a:spcPts val="0"/>
              </a:spcAft>
              <a:buClr>
                <a:schemeClr val="dk1"/>
              </a:buClr>
              <a:buSzPts val="1100"/>
              <a:buFont typeface="Arial"/>
              <a:buNone/>
            </a:pPr>
            <a:r>
              <a:rPr lang="en" sz="1100"/>
              <a:t>And Isaac continued to grow up and follow God. And guess what? He had children, and then they had children, and then they had children…</a:t>
            </a:r>
            <a:endParaRPr sz="1100"/>
          </a:p>
          <a:p>
            <a:pPr indent="0" lvl="0" marL="0" rtl="0" algn="l">
              <a:lnSpc>
                <a:spcPct val="100000"/>
              </a:lnSpc>
              <a:spcBef>
                <a:spcPts val="1200"/>
              </a:spcBef>
              <a:spcAft>
                <a:spcPts val="1200"/>
              </a:spcAft>
              <a:buClr>
                <a:schemeClr val="dk1"/>
              </a:buClr>
              <a:buSzPts val="1100"/>
              <a:buFont typeface="Arial"/>
              <a:buNone/>
            </a:pPr>
            <a:r>
              <a:rPr lang="en" sz="1100"/>
              <a:t>As years passed, the number of Abraham’s descendants became so many that they were as difficult to count as the number of stars in the sky.</a:t>
            </a:r>
            <a:endParaRPr sz="1100"/>
          </a:p>
        </p:txBody>
      </p:sp>
      <p:sp>
        <p:nvSpPr>
          <p:cNvPr id="308" name="Google Shape;308;p50"/>
          <p:cNvSpPr txBox="1"/>
          <p:nvPr/>
        </p:nvSpPr>
        <p:spPr>
          <a:xfrm>
            <a:off x="4789488" y="1268413"/>
            <a:ext cx="3444900" cy="4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t/>
            </a:r>
            <a:endParaRPr b="0" i="0" sz="1200" u="none" cap="none" strike="noStrike">
              <a:solidFill>
                <a:srgbClr val="FF0000"/>
              </a:solidFill>
              <a:latin typeface="Calibri"/>
              <a:ea typeface="Calibri"/>
              <a:cs typeface="Calibri"/>
              <a:sym typeface="Calibri"/>
            </a:endParaRPr>
          </a:p>
        </p:txBody>
      </p:sp>
      <p:sp>
        <p:nvSpPr>
          <p:cNvPr id="309" name="Google Shape;309;p50"/>
          <p:cNvSpPr/>
          <p:nvPr/>
        </p:nvSpPr>
        <p:spPr>
          <a:xfrm>
            <a:off x="4728625" y="892725"/>
            <a:ext cx="3867000" cy="5486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12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310" name="Google Shape;310;p50"/>
          <p:cNvSpPr txBox="1"/>
          <p:nvPr>
            <p:ph idx="11" type="ftr"/>
          </p:nvPr>
        </p:nvSpPr>
        <p:spPr>
          <a:xfrm>
            <a:off x="3276600" y="65087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t>missionbiblelessons.org   Abraham’s Sacrifice</a:t>
            </a:r>
            <a:endParaRPr sz="1000"/>
          </a:p>
        </p:txBody>
      </p:sp>
      <p:sp>
        <p:nvSpPr>
          <p:cNvPr id="311" name="Google Shape;311;p50"/>
          <p:cNvSpPr txBox="1"/>
          <p:nvPr>
            <p:ph idx="12" type="sldNum"/>
          </p:nvPr>
        </p:nvSpPr>
        <p:spPr>
          <a:xfrm>
            <a:off x="8519771" y="65087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51"/>
          <p:cNvSpPr/>
          <p:nvPr/>
        </p:nvSpPr>
        <p:spPr>
          <a:xfrm>
            <a:off x="0" y="4743449"/>
            <a:ext cx="9144000" cy="2114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318" name="Google Shape;318;p51"/>
          <p:cNvGrpSpPr/>
          <p:nvPr/>
        </p:nvGrpSpPr>
        <p:grpSpPr>
          <a:xfrm>
            <a:off x="708545" y="5045749"/>
            <a:ext cx="7909980" cy="1589575"/>
            <a:chOff x="708545" y="5045749"/>
            <a:chExt cx="7909980" cy="1589575"/>
          </a:xfrm>
        </p:grpSpPr>
        <p:pic>
          <p:nvPicPr>
            <p:cNvPr descr="MBC - 400x400 a little background.png" id="319" name="Google Shape;319;p51"/>
            <p:cNvPicPr preferRelativeResize="0"/>
            <p:nvPr/>
          </p:nvPicPr>
          <p:blipFill rotWithShape="1">
            <a:blip r:embed="rId3">
              <a:alphaModFix/>
            </a:blip>
            <a:srcRect b="0" l="0" r="0" t="0"/>
            <a:stretch/>
          </p:blipFill>
          <p:spPr>
            <a:xfrm>
              <a:off x="708545" y="5045749"/>
              <a:ext cx="1589575" cy="1589575"/>
            </a:xfrm>
            <a:prstGeom prst="rect">
              <a:avLst/>
            </a:prstGeom>
            <a:noFill/>
            <a:ln>
              <a:noFill/>
            </a:ln>
          </p:spPr>
        </p:pic>
        <p:sp>
          <p:nvSpPr>
            <p:cNvPr id="320" name="Google Shape;320;p51"/>
            <p:cNvSpPr txBox="1"/>
            <p:nvPr/>
          </p:nvSpPr>
          <p:spPr>
            <a:xfrm>
              <a:off x="2298125" y="5303524"/>
              <a:ext cx="6320400" cy="112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Calibri"/>
                <a:buNone/>
              </a:pPr>
              <a:r>
                <a:rPr b="0" i="0" lang="en" sz="2000" u="none" cap="none" strike="noStrike">
                  <a:solidFill>
                    <a:schemeClr val="dk1"/>
                  </a:solidFill>
                  <a:latin typeface="Calibri"/>
                  <a:ea typeface="Calibri"/>
                  <a:cs typeface="Calibri"/>
                  <a:sym typeface="Calibri"/>
                </a:rPr>
                <a:t>Please visit </a:t>
              </a:r>
              <a:r>
                <a:rPr b="0" i="0" lang="en" sz="2000" u="sng" cap="none" strike="noStrike">
                  <a:solidFill>
                    <a:schemeClr val="hlink"/>
                  </a:solidFill>
                  <a:latin typeface="Calibri"/>
                  <a:ea typeface="Calibri"/>
                  <a:cs typeface="Calibri"/>
                  <a:sym typeface="Calibri"/>
                  <a:hlinkClick r:id="rId4"/>
                </a:rPr>
                <a:t>missionbible</a:t>
              </a:r>
              <a:r>
                <a:rPr lang="en" sz="2000" u="sng">
                  <a:solidFill>
                    <a:schemeClr val="hlink"/>
                  </a:solidFill>
                  <a:latin typeface="Calibri"/>
                  <a:ea typeface="Calibri"/>
                  <a:cs typeface="Calibri"/>
                  <a:sym typeface="Calibri"/>
                  <a:hlinkClick r:id="rId5"/>
                </a:rPr>
                <a:t>lessons</a:t>
              </a:r>
              <a:r>
                <a:rPr b="0" i="0" lang="en" sz="2000" u="sng" cap="none" strike="noStrike">
                  <a:solidFill>
                    <a:schemeClr val="hlink"/>
                  </a:solidFill>
                  <a:latin typeface="Calibri"/>
                  <a:ea typeface="Calibri"/>
                  <a:cs typeface="Calibri"/>
                  <a:sym typeface="Calibri"/>
                  <a:hlinkClick r:id="rId6"/>
                </a:rPr>
                <a:t>.org</a:t>
              </a:r>
              <a:r>
                <a:rPr b="0" i="0" lang="en" sz="2000" cap="none" strike="noStrike">
                  <a:solidFill>
                    <a:schemeClr val="dk1"/>
                  </a:solidFill>
                  <a:latin typeface="Calibri"/>
                  <a:ea typeface="Calibri"/>
                  <a:cs typeface="Calibri"/>
                  <a:sym typeface="Calibri"/>
                </a:rPr>
                <a:t> </a:t>
              </a:r>
              <a:r>
                <a:rPr b="0" i="0" lang="en" sz="2000" u="none" cap="none" strike="noStrike">
                  <a:solidFill>
                    <a:schemeClr val="dk1"/>
                  </a:solidFill>
                  <a:latin typeface="Calibri"/>
                  <a:ea typeface="Calibri"/>
                  <a:cs typeface="Calibri"/>
                  <a:sym typeface="Calibri"/>
                </a:rPr>
                <a:t> to find this and many other free resources to help you </a:t>
              </a:r>
              <a:br>
                <a:rPr b="0" i="0" lang="en" sz="2000" u="none" cap="none" strike="noStrike">
                  <a:solidFill>
                    <a:schemeClr val="dk1"/>
                  </a:solidFill>
                  <a:latin typeface="Calibri"/>
                  <a:ea typeface="Calibri"/>
                  <a:cs typeface="Calibri"/>
                  <a:sym typeface="Calibri"/>
                </a:rPr>
              </a:br>
              <a:r>
                <a:rPr b="0" i="0" lang="en" sz="2000" u="none" cap="none" strike="noStrike">
                  <a:solidFill>
                    <a:schemeClr val="dk1"/>
                  </a:solidFill>
                  <a:latin typeface="Calibri"/>
                  <a:ea typeface="Calibri"/>
                  <a:cs typeface="Calibri"/>
                  <a:sym typeface="Calibri"/>
                </a:rPr>
                <a:t>teach the Bible to children. </a:t>
              </a:r>
              <a:endParaRPr b="0" i="0" sz="2000" u="none" cap="none" strike="noStrike">
                <a:solidFill>
                  <a:schemeClr val="dk1"/>
                </a:solidFill>
                <a:latin typeface="Calibri"/>
                <a:ea typeface="Calibri"/>
                <a:cs typeface="Calibri"/>
                <a:sym typeface="Calibri"/>
              </a:endParaRPr>
            </a:p>
          </p:txBody>
        </p:sp>
      </p:grpSp>
      <p:sp>
        <p:nvSpPr>
          <p:cNvPr id="321" name="Google Shape;321;p51"/>
          <p:cNvSpPr txBox="1"/>
          <p:nvPr>
            <p:ph type="title"/>
          </p:nvPr>
        </p:nvSpPr>
        <p:spPr>
          <a:xfrm>
            <a:off x="628650" y="3205248"/>
            <a:ext cx="7989900" cy="15381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chemeClr val="dk1"/>
              </a:buClr>
              <a:buSzPts val="1800"/>
              <a:buFont typeface="Calibri"/>
              <a:buNone/>
            </a:pPr>
            <a:r>
              <a:rPr lang="en" sz="1600">
                <a:latin typeface="Calibri"/>
                <a:ea typeface="Calibri"/>
                <a:cs typeface="Calibri"/>
                <a:sym typeface="Calibri"/>
              </a:rPr>
              <a:t>Attributions: This visual aid was constructed by Mary Nelson </a:t>
            </a:r>
            <a:r>
              <a:rPr lang="en" sz="1600" u="sng">
                <a:solidFill>
                  <a:schemeClr val="hlink"/>
                </a:solidFill>
                <a:hlinkClick r:id="rId7"/>
              </a:rPr>
              <a:t>missionbiblelessons.org</a:t>
            </a:r>
            <a:r>
              <a:rPr lang="en" sz="1600"/>
              <a:t>  </a:t>
            </a:r>
            <a:r>
              <a:rPr lang="en" sz="1600">
                <a:latin typeface="Calibri"/>
                <a:ea typeface="Calibri"/>
                <a:cs typeface="Calibri"/>
                <a:sym typeface="Calibri"/>
              </a:rPr>
              <a:t> using: </a:t>
            </a:r>
            <a:endParaRPr sz="1600">
              <a:latin typeface="Calibri"/>
              <a:ea typeface="Calibri"/>
              <a:cs typeface="Calibri"/>
              <a:sym typeface="Calibri"/>
            </a:endParaRPr>
          </a:p>
          <a:p>
            <a:pPr indent="-317500" lvl="0" marL="457200" rtl="0" algn="l">
              <a:lnSpc>
                <a:spcPct val="90000"/>
              </a:lnSpc>
              <a:spcBef>
                <a:spcPts val="0"/>
              </a:spcBef>
              <a:spcAft>
                <a:spcPts val="0"/>
              </a:spcAft>
              <a:buSzPts val="1400"/>
              <a:buFont typeface="Calibri"/>
              <a:buChar char="●"/>
            </a:pPr>
            <a:r>
              <a:rPr lang="en" sz="1600">
                <a:latin typeface="Calibri"/>
                <a:ea typeface="Calibri"/>
                <a:cs typeface="Calibri"/>
                <a:sym typeface="Calibri"/>
              </a:rPr>
              <a:t>Text and slideshow compilation by Mary Nelson</a:t>
            </a:r>
            <a:endParaRPr sz="1600">
              <a:latin typeface="Calibri"/>
              <a:ea typeface="Calibri"/>
              <a:cs typeface="Calibri"/>
              <a:sym typeface="Calibri"/>
            </a:endParaRPr>
          </a:p>
          <a:p>
            <a:pPr indent="-317500" lvl="0" marL="457200" rtl="0" algn="l">
              <a:lnSpc>
                <a:spcPct val="90000"/>
              </a:lnSpc>
              <a:spcBef>
                <a:spcPts val="0"/>
              </a:spcBef>
              <a:spcAft>
                <a:spcPts val="0"/>
              </a:spcAft>
              <a:buSzPts val="1400"/>
              <a:buFont typeface="Calibri"/>
              <a:buChar char="●"/>
            </a:pPr>
            <a:r>
              <a:rPr lang="en" sz="1600">
                <a:latin typeface="Calibri"/>
                <a:ea typeface="Calibri"/>
                <a:cs typeface="Calibri"/>
                <a:sym typeface="Calibri"/>
              </a:rPr>
              <a:t>Illustrations by Sweet Publishing </a:t>
            </a:r>
            <a:r>
              <a:rPr lang="en" sz="1600" u="sng">
                <a:solidFill>
                  <a:schemeClr val="hlink"/>
                </a:solidFill>
                <a:latin typeface="Calibri"/>
                <a:ea typeface="Calibri"/>
                <a:cs typeface="Calibri"/>
                <a:sym typeface="Calibri"/>
                <a:hlinkClick r:id="rId8"/>
              </a:rPr>
              <a:t>http://sweetpublishing.com/</a:t>
            </a:r>
            <a:r>
              <a:rPr lang="en" sz="1600">
                <a:latin typeface="Calibri"/>
                <a:ea typeface="Calibri"/>
                <a:cs typeface="Calibri"/>
                <a:sym typeface="Calibri"/>
              </a:rPr>
              <a:t> </a:t>
            </a:r>
            <a:br>
              <a:rPr lang="en" sz="1600">
                <a:latin typeface="Calibri"/>
                <a:ea typeface="Calibri"/>
                <a:cs typeface="Calibri"/>
                <a:sym typeface="Calibri"/>
              </a:rPr>
            </a:br>
            <a:r>
              <a:rPr lang="en" sz="1600">
                <a:latin typeface="Calibri"/>
                <a:ea typeface="Calibri"/>
                <a:cs typeface="Calibri"/>
                <a:sym typeface="Calibri"/>
              </a:rPr>
              <a:t>As accessed through  </a:t>
            </a:r>
            <a:r>
              <a:rPr lang="en" sz="1600" u="sng">
                <a:solidFill>
                  <a:schemeClr val="hlink"/>
                </a:solidFill>
                <a:latin typeface="Calibri"/>
                <a:ea typeface="Calibri"/>
                <a:cs typeface="Calibri"/>
                <a:sym typeface="Calibri"/>
                <a:hlinkClick r:id="rId9"/>
              </a:rPr>
              <a:t>www.freebibleimages.org</a:t>
            </a:r>
            <a:r>
              <a:rPr lang="en" sz="1600">
                <a:latin typeface="Calibri"/>
                <a:ea typeface="Calibri"/>
                <a:cs typeface="Calibri"/>
                <a:sym typeface="Calibri"/>
              </a:rPr>
              <a:t> </a:t>
            </a:r>
            <a:br>
              <a:rPr lang="en" sz="1600">
                <a:latin typeface="Calibri"/>
                <a:ea typeface="Calibri"/>
                <a:cs typeface="Calibri"/>
                <a:sym typeface="Calibri"/>
              </a:rPr>
            </a:br>
            <a:r>
              <a:rPr lang="en" sz="1600">
                <a:latin typeface="Calibri"/>
                <a:ea typeface="Calibri"/>
                <a:cs typeface="Calibri"/>
                <a:sym typeface="Calibri"/>
              </a:rPr>
              <a:t>Notice of Alteration: Text added to cover slide.</a:t>
            </a:r>
            <a:endParaRPr sz="1600">
              <a:latin typeface="Calibri"/>
              <a:ea typeface="Calibri"/>
              <a:cs typeface="Calibri"/>
              <a:sym typeface="Calibri"/>
            </a:endParaRPr>
          </a:p>
        </p:txBody>
      </p:sp>
      <p:pic>
        <p:nvPicPr>
          <p:cNvPr id="322" name="Google Shape;322;p51"/>
          <p:cNvPicPr preferRelativeResize="0"/>
          <p:nvPr/>
        </p:nvPicPr>
        <p:blipFill rotWithShape="1">
          <a:blip r:embed="rId10">
            <a:alphaModFix/>
          </a:blip>
          <a:srcRect b="0" l="0" r="0" t="0"/>
          <a:stretch/>
        </p:blipFill>
        <p:spPr>
          <a:xfrm>
            <a:off x="628650" y="790275"/>
            <a:ext cx="2400300" cy="839808"/>
          </a:xfrm>
          <a:prstGeom prst="rect">
            <a:avLst/>
          </a:prstGeom>
          <a:noFill/>
          <a:ln>
            <a:noFill/>
          </a:ln>
        </p:spPr>
      </p:pic>
      <p:sp>
        <p:nvSpPr>
          <p:cNvPr id="323" name="Google Shape;323;p51"/>
          <p:cNvSpPr txBox="1"/>
          <p:nvPr/>
        </p:nvSpPr>
        <p:spPr>
          <a:xfrm>
            <a:off x="628650" y="1887854"/>
            <a:ext cx="77556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i="0" lang="en" sz="1600" u="none" cap="none" strike="noStrike">
                <a:solidFill>
                  <a:srgbClr val="000000"/>
                </a:solidFill>
                <a:latin typeface="Calibri"/>
                <a:ea typeface="Calibri"/>
                <a:cs typeface="Calibri"/>
                <a:sym typeface="Calibri"/>
              </a:rPr>
              <a:t>Attribution-ShareAlike 3.0 Unported (CC BY-SA 3.0) </a:t>
            </a:r>
            <a:r>
              <a:rPr i="0" lang="en" sz="1600" u="sng" cap="none" strike="noStrike">
                <a:solidFill>
                  <a:schemeClr val="hlink"/>
                </a:solidFill>
                <a:latin typeface="Calibri"/>
                <a:ea typeface="Calibri"/>
                <a:cs typeface="Calibri"/>
                <a:sym typeface="Calibri"/>
                <a:hlinkClick r:id="rId11"/>
              </a:rPr>
              <a:t>https://creativecommons.org/licenses/by-sa/3.0/</a:t>
            </a:r>
            <a:r>
              <a:rPr i="0" lang="en" sz="1600" u="none" cap="none" strike="noStrike">
                <a:solidFill>
                  <a:srgbClr val="000000"/>
                </a:solidFill>
                <a:latin typeface="Calibri"/>
                <a:ea typeface="Calibri"/>
                <a:cs typeface="Calibri"/>
                <a:sym typeface="Calibri"/>
              </a:rPr>
              <a:t> </a:t>
            </a:r>
            <a:endParaRPr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i="0" lang="en" sz="1600" u="none" cap="none" strike="noStrike">
                <a:solidFill>
                  <a:srgbClr val="000000"/>
                </a:solidFill>
                <a:latin typeface="Calibri"/>
                <a:ea typeface="Calibri"/>
                <a:cs typeface="Calibri"/>
                <a:sym typeface="Calibri"/>
              </a:rPr>
              <a:t>User may reproduce it without permissions.</a:t>
            </a:r>
            <a:endParaRPr i="0" sz="14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t/>
            </a:r>
            <a:endParaRPr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b="1" i="0" lang="en" sz="1600" u="none" cap="none" strike="noStrike">
                <a:solidFill>
                  <a:srgbClr val="000000"/>
                </a:solidFill>
                <a:latin typeface="Calibri"/>
                <a:ea typeface="Calibri"/>
                <a:cs typeface="Calibri"/>
                <a:sym typeface="Calibri"/>
              </a:rPr>
              <a:t>DOWNLOAD THIS SLIDESHOW FROM </a:t>
            </a:r>
            <a:r>
              <a:rPr b="1" i="0" lang="en" sz="1600" u="sng" cap="none" strike="noStrike">
                <a:solidFill>
                  <a:srgbClr val="000000"/>
                </a:solidFill>
                <a:latin typeface="Calibri"/>
                <a:ea typeface="Calibri"/>
                <a:cs typeface="Calibri"/>
                <a:sym typeface="Calibri"/>
                <a:hlinkClick r:id="rId12">
                  <a:extLst>
                    <a:ext uri="{A12FA001-AC4F-418D-AE19-62706E023703}">
                      <ahyp:hlinkClr val="tx"/>
                    </a:ext>
                  </a:extLst>
                </a:hlinkClick>
              </a:rPr>
              <a:t>www.missionbibleclass.org</a:t>
            </a:r>
            <a:r>
              <a:rPr b="1" i="0" lang="en" sz="1600" u="none" cap="none" strike="noStrike">
                <a:solidFill>
                  <a:srgbClr val="000000"/>
                </a:solidFill>
                <a:latin typeface="Calibri"/>
                <a:ea typeface="Calibri"/>
                <a:cs typeface="Calibri"/>
                <a:sym typeface="Calibri"/>
              </a:rPr>
              <a:t> </a:t>
            </a:r>
            <a:endParaRPr b="1" i="0" sz="1600" u="none" cap="none" strike="noStrike">
              <a:solidFill>
                <a:srgbClr val="000000"/>
              </a:solidFill>
              <a:latin typeface="Calibri"/>
              <a:ea typeface="Calibri"/>
              <a:cs typeface="Calibri"/>
              <a:sym typeface="Calibri"/>
            </a:endParaRPr>
          </a:p>
        </p:txBody>
      </p:sp>
      <p:sp>
        <p:nvSpPr>
          <p:cNvPr id="324" name="Google Shape;324;p51"/>
          <p:cNvSpPr txBox="1"/>
          <p:nvPr>
            <p:ph idx="4294967295"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t>missionbiblelessons.org   Abraham’s Sacrifice</a:t>
            </a:r>
            <a:endParaRPr sz="1000"/>
          </a:p>
        </p:txBody>
      </p:sp>
      <p:sp>
        <p:nvSpPr>
          <p:cNvPr id="325" name="Google Shape;325;p51"/>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3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10" name="Google Shape;210;p38"/>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chemeClr val="dk1"/>
                </a:solidFill>
              </a:rPr>
              <a:t>missionbiblelessons.org   Abraham’s Sacrifice</a:t>
            </a:r>
            <a:endParaRPr sz="1000">
              <a:solidFill>
                <a:schemeClr val="dk1"/>
              </a:solidFill>
            </a:endParaRPr>
          </a:p>
        </p:txBody>
      </p:sp>
      <p:sp>
        <p:nvSpPr>
          <p:cNvPr id="211" name="Google Shape;211;p38"/>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3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18" name="Google Shape;218;p39"/>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rgbClr val="999999"/>
                </a:solidFill>
              </a:rPr>
              <a:t>missionbiblelessons.org   Abraham’s Sacrifice</a:t>
            </a:r>
            <a:endParaRPr sz="1000">
              <a:solidFill>
                <a:srgbClr val="999999"/>
              </a:solidFill>
            </a:endParaRPr>
          </a:p>
        </p:txBody>
      </p:sp>
      <p:sp>
        <p:nvSpPr>
          <p:cNvPr id="219" name="Google Shape;219;p39"/>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rgbClr val="999999"/>
                </a:solidFill>
              </a:rPr>
              <a:t>‹#›</a:t>
            </a:fld>
            <a:endParaRPr sz="1000">
              <a:solidFill>
                <a:srgbClr val="99999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40"/>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26" name="Google Shape;226;p40"/>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chemeClr val="dk1"/>
                </a:solidFill>
              </a:rPr>
              <a:t>missionbiblelessons.org   Abraham’s Sacrifice</a:t>
            </a:r>
            <a:endParaRPr sz="1000">
              <a:solidFill>
                <a:schemeClr val="dk1"/>
              </a:solidFill>
            </a:endParaRPr>
          </a:p>
        </p:txBody>
      </p:sp>
      <p:sp>
        <p:nvSpPr>
          <p:cNvPr id="227" name="Google Shape;227;p40"/>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41"/>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34" name="Google Shape;234;p41"/>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rgbClr val="999999"/>
                </a:solidFill>
              </a:rPr>
              <a:t>missionbiblelessons.org   Abraham’s Sacrifice</a:t>
            </a:r>
            <a:endParaRPr sz="1000">
              <a:solidFill>
                <a:srgbClr val="999999"/>
              </a:solidFill>
            </a:endParaRPr>
          </a:p>
        </p:txBody>
      </p:sp>
      <p:sp>
        <p:nvSpPr>
          <p:cNvPr id="235" name="Google Shape;235;p41"/>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rgbClr val="999999"/>
                </a:solidFill>
              </a:rPr>
              <a:t>‹#›</a:t>
            </a:fld>
            <a:endParaRPr sz="1000">
              <a:solidFill>
                <a:srgbClr val="99999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4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42" name="Google Shape;242;p42"/>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chemeClr val="dk1"/>
                </a:solidFill>
              </a:rPr>
              <a:t>missionbiblelessons.org   Abraham’s Sacrifice</a:t>
            </a:r>
            <a:endParaRPr sz="1000">
              <a:solidFill>
                <a:schemeClr val="dk1"/>
              </a:solidFill>
            </a:endParaRPr>
          </a:p>
        </p:txBody>
      </p:sp>
      <p:sp>
        <p:nvSpPr>
          <p:cNvPr id="243" name="Google Shape;243;p42"/>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4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50" name="Google Shape;250;p43"/>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chemeClr val="dk1"/>
                </a:solidFill>
              </a:rPr>
              <a:t>missionbiblelessons.org   Abraham’s Sacrifice</a:t>
            </a:r>
            <a:endParaRPr sz="1000">
              <a:solidFill>
                <a:schemeClr val="dk1"/>
              </a:solidFill>
            </a:endParaRPr>
          </a:p>
        </p:txBody>
      </p:sp>
      <p:sp>
        <p:nvSpPr>
          <p:cNvPr id="251" name="Google Shape;251;p43"/>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p4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58" name="Google Shape;258;p44"/>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chemeClr val="dk1"/>
                </a:solidFill>
              </a:rPr>
              <a:t>missionbiblelessons.org   Abraham’s Sacrifice</a:t>
            </a:r>
            <a:endParaRPr sz="1000">
              <a:solidFill>
                <a:schemeClr val="dk1"/>
              </a:solidFill>
            </a:endParaRPr>
          </a:p>
        </p:txBody>
      </p:sp>
      <p:sp>
        <p:nvSpPr>
          <p:cNvPr id="259" name="Google Shape;259;p44"/>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p45"/>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66" name="Google Shape;266;p45"/>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chemeClr val="dk1"/>
                </a:solidFill>
              </a:rPr>
              <a:t>missionbiblelessons.org   Abraham’s Sacrifice</a:t>
            </a:r>
            <a:endParaRPr sz="1000">
              <a:solidFill>
                <a:schemeClr val="dk1"/>
              </a:solidFill>
            </a:endParaRPr>
          </a:p>
        </p:txBody>
      </p:sp>
      <p:sp>
        <p:nvSpPr>
          <p:cNvPr id="267" name="Google Shape;267;p45"/>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