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0" r:id="rId4"/>
    <p:sldMasterId id="2147483681" r:id="rId5"/>
    <p:sldMasterId id="214748368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5" Type="http://schemas.openxmlformats.org/officeDocument/2006/relationships/slide" Target="slides/slide18.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7a11e05d1c_2_6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g37a11e05d1c_2_68:notes"/>
          <p:cNvSpPr txBox="1"/>
          <p:nvPr>
            <p:ph idx="1" type="body"/>
          </p:nvPr>
        </p:nvSpPr>
        <p:spPr>
          <a:xfrm>
            <a:off x="685801" y="4400558"/>
            <a:ext cx="5486407" cy="3600458"/>
          </a:xfrm>
          <a:prstGeom prst="rect">
            <a:avLst/>
          </a:prstGeom>
          <a:noFill/>
          <a:ln>
            <a:noFill/>
          </a:ln>
        </p:spPr>
        <p:txBody>
          <a:bodyPr anchorCtr="0" anchor="t" bIns="49525" lIns="99050" spcFirstLastPara="1" rIns="99050" wrap="square" tIns="49525">
            <a:noAutofit/>
          </a:bodyPr>
          <a:lstStyle/>
          <a:p>
            <a:pPr indent="0" lvl="0" marL="0" rtl="0" algn="l">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1. Cover: Day 7: God Rested  (Genesis 1:1 and 2:1-3)</a:t>
            </a:r>
            <a:endParaRPr sz="1200">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t/>
            </a:r>
            <a:endParaRPr sz="1200">
              <a:solidFill>
                <a:schemeClr val="dk1"/>
              </a:solidFill>
              <a:highlight>
                <a:srgbClr val="00FF00"/>
              </a:highlight>
              <a:latin typeface="Calibri"/>
              <a:ea typeface="Calibri"/>
              <a:cs typeface="Calibri"/>
              <a:sym typeface="Calibri"/>
            </a:endParaRPr>
          </a:p>
        </p:txBody>
      </p:sp>
      <p:sp>
        <p:nvSpPr>
          <p:cNvPr id="193" name="Google Shape;193;g37a11e05d1c_2_68:notes"/>
          <p:cNvSpPr txBox="1"/>
          <p:nvPr>
            <p:ph idx="12" type="sldNum"/>
          </p:nvPr>
        </p:nvSpPr>
        <p:spPr>
          <a:xfrm>
            <a:off x="3884618" y="8685230"/>
            <a:ext cx="2971804" cy="458786"/>
          </a:xfrm>
          <a:prstGeom prst="rect">
            <a:avLst/>
          </a:prstGeom>
          <a:noFill/>
          <a:ln>
            <a:noFill/>
          </a:ln>
        </p:spPr>
        <p:txBody>
          <a:bodyPr anchorCtr="0" anchor="b" bIns="49525" lIns="99050" spcFirstLastPara="1" rIns="99050" wrap="square" tIns="495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7a11e05d1c_2_1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g37a11e05d1c_2_121:notes"/>
          <p:cNvSpPr txBox="1"/>
          <p:nvPr>
            <p:ph idx="1" type="body"/>
          </p:nvPr>
        </p:nvSpPr>
        <p:spPr>
          <a:xfrm>
            <a:off x="685801" y="4400558"/>
            <a:ext cx="5486407" cy="3600458"/>
          </a:xfrm>
          <a:prstGeom prst="rect">
            <a:avLst/>
          </a:prstGeom>
          <a:noFill/>
          <a:ln>
            <a:noFill/>
          </a:ln>
        </p:spPr>
        <p:txBody>
          <a:bodyPr anchorCtr="0" anchor="t" bIns="49525" lIns="99050" spcFirstLastPara="1" rIns="99050" wrap="square" tIns="49525">
            <a:noAutofit/>
          </a:bodyPr>
          <a:lstStyle/>
          <a:p>
            <a:pPr indent="0" lvl="0" marL="0" rtl="0" algn="l">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10. God did not rest because He was tired. God does not ever get tired. God never runs out of energy. Instead, God rested because He was finished. He had finished creating our amazing world. This was now the time to rest, look at everything and think about what He had done. He could rest because He didn’t need to add anything or take anything away. The creation was perfect and just the way He wanted it to be.</a:t>
            </a:r>
            <a:endParaRPr sz="1200">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t/>
            </a:r>
            <a:endParaRPr/>
          </a:p>
        </p:txBody>
      </p:sp>
      <p:sp>
        <p:nvSpPr>
          <p:cNvPr id="272" name="Google Shape;272;g37a11e05d1c_2_121:notes"/>
          <p:cNvSpPr txBox="1"/>
          <p:nvPr>
            <p:ph idx="12" type="sldNum"/>
          </p:nvPr>
        </p:nvSpPr>
        <p:spPr>
          <a:xfrm>
            <a:off x="3884618" y="8685230"/>
            <a:ext cx="2971804" cy="458786"/>
          </a:xfrm>
          <a:prstGeom prst="rect">
            <a:avLst/>
          </a:prstGeom>
          <a:noFill/>
          <a:ln>
            <a:noFill/>
          </a:ln>
        </p:spPr>
        <p:txBody>
          <a:bodyPr anchorCtr="0" anchor="b" bIns="49525" lIns="99050" spcFirstLastPara="1" rIns="99050" wrap="square" tIns="495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7a11e05d1c_2_1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g37a11e05d1c_2_126:notes"/>
          <p:cNvSpPr txBox="1"/>
          <p:nvPr>
            <p:ph idx="1" type="body"/>
          </p:nvPr>
        </p:nvSpPr>
        <p:spPr>
          <a:xfrm>
            <a:off x="685801" y="4400558"/>
            <a:ext cx="5486407" cy="3600458"/>
          </a:xfrm>
          <a:prstGeom prst="rect">
            <a:avLst/>
          </a:prstGeom>
          <a:noFill/>
          <a:ln>
            <a:noFill/>
          </a:ln>
        </p:spPr>
        <p:txBody>
          <a:bodyPr anchorCtr="0" anchor="t" bIns="49525" lIns="99050" spcFirstLastPara="1" rIns="99050" wrap="square" tIns="49525">
            <a:noAutofit/>
          </a:bodyPr>
          <a:lstStyle/>
          <a:p>
            <a:pPr indent="0" lvl="0" marL="0" rtl="0" algn="l">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11. Did you know that God wants people to rest like He did? We read in the Old Testament part of our Bible that years later, God commanded His people to make the seventh day of the week a special day of rest. This day was called the “Sabbath.”</a:t>
            </a:r>
            <a:endParaRPr sz="12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God told His people that the Sabbath was a holy day because it was God’s day.</a:t>
            </a:r>
            <a:endParaRPr sz="1200">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t/>
            </a:r>
            <a:endParaRPr/>
          </a:p>
        </p:txBody>
      </p:sp>
      <p:sp>
        <p:nvSpPr>
          <p:cNvPr id="280" name="Google Shape;280;g37a11e05d1c_2_126:notes"/>
          <p:cNvSpPr txBox="1"/>
          <p:nvPr>
            <p:ph idx="12" type="sldNum"/>
          </p:nvPr>
        </p:nvSpPr>
        <p:spPr>
          <a:xfrm>
            <a:off x="3884618" y="8685230"/>
            <a:ext cx="2971804" cy="458786"/>
          </a:xfrm>
          <a:prstGeom prst="rect">
            <a:avLst/>
          </a:prstGeom>
          <a:noFill/>
          <a:ln>
            <a:noFill/>
          </a:ln>
        </p:spPr>
        <p:txBody>
          <a:bodyPr anchorCtr="0" anchor="b" bIns="49525" lIns="99050" spcFirstLastPara="1" rIns="99050" wrap="square" tIns="495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7a11e05d1c_2_1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g37a11e05d1c_2_133:notes"/>
          <p:cNvSpPr txBox="1"/>
          <p:nvPr>
            <p:ph idx="1" type="body"/>
          </p:nvPr>
        </p:nvSpPr>
        <p:spPr>
          <a:xfrm>
            <a:off x="685801" y="4400558"/>
            <a:ext cx="5486407" cy="3600458"/>
          </a:xfrm>
          <a:prstGeom prst="rect">
            <a:avLst/>
          </a:prstGeom>
          <a:noFill/>
          <a:ln>
            <a:noFill/>
          </a:ln>
        </p:spPr>
        <p:txBody>
          <a:bodyPr anchorCtr="0" anchor="t" bIns="49525" lIns="99050" spcFirstLastPara="1" rIns="99050" wrap="square" tIns="49525">
            <a:noAutofit/>
          </a:bodyPr>
          <a:lstStyle/>
          <a:p>
            <a:pPr indent="0" lvl="0" marL="0" rtl="0" algn="l">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12. And God wants people to rest in other ways. He wants people to be safe and enjoy life because they belong to Him. In fact, in Psalm 23, we read, “The Lord is my shepherd. I have everything I need. He gives me rest in green pastures.” (Psalm 23:1-2a ICB)</a:t>
            </a:r>
            <a:endParaRPr sz="12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Just like sheep rest when their shepherd takes care of them, God wants us to rest in Him and trust that He will take care of us.</a:t>
            </a:r>
            <a:endParaRPr sz="1200">
              <a:solidFill>
                <a:schemeClr val="dk1"/>
              </a:solidFill>
              <a:latin typeface="Calibri"/>
              <a:ea typeface="Calibri"/>
              <a:cs typeface="Calibri"/>
              <a:sym typeface="Calibri"/>
            </a:endParaRPr>
          </a:p>
          <a:p>
            <a:pPr indent="0" lvl="0" marL="0" rtl="0" algn="l">
              <a:lnSpc>
                <a:spcPct val="100000"/>
              </a:lnSpc>
              <a:spcBef>
                <a:spcPts val="1200"/>
              </a:spcBef>
              <a:spcAft>
                <a:spcPts val="0"/>
              </a:spcAft>
              <a:buSzPts val="1100"/>
              <a:buNone/>
            </a:pPr>
            <a:r>
              <a:t/>
            </a:r>
            <a:endParaRPr/>
          </a:p>
        </p:txBody>
      </p:sp>
      <p:sp>
        <p:nvSpPr>
          <p:cNvPr id="290" name="Google Shape;290;g37a11e05d1c_2_133:notes"/>
          <p:cNvSpPr txBox="1"/>
          <p:nvPr>
            <p:ph idx="12" type="sldNum"/>
          </p:nvPr>
        </p:nvSpPr>
        <p:spPr>
          <a:xfrm>
            <a:off x="3884618" y="8685230"/>
            <a:ext cx="2971804" cy="458786"/>
          </a:xfrm>
          <a:prstGeom prst="rect">
            <a:avLst/>
          </a:prstGeom>
          <a:noFill/>
          <a:ln>
            <a:noFill/>
          </a:ln>
        </p:spPr>
        <p:txBody>
          <a:bodyPr anchorCtr="0" anchor="b" bIns="49525" lIns="99050" spcFirstLastPara="1" rIns="99050" wrap="square" tIns="495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7a11e05d1c_2_1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g37a11e05d1c_2_139:notes"/>
          <p:cNvSpPr txBox="1"/>
          <p:nvPr>
            <p:ph idx="1" type="body"/>
          </p:nvPr>
        </p:nvSpPr>
        <p:spPr>
          <a:xfrm>
            <a:off x="685801" y="4400558"/>
            <a:ext cx="5486407" cy="3600458"/>
          </a:xfrm>
          <a:prstGeom prst="rect">
            <a:avLst/>
          </a:prstGeom>
          <a:noFill/>
          <a:ln>
            <a:noFill/>
          </a:ln>
        </p:spPr>
        <p:txBody>
          <a:bodyPr anchorCtr="0" anchor="t" bIns="49525" lIns="99050" spcFirstLastPara="1" rIns="99050" wrap="square" tIns="49525">
            <a:noAutofit/>
          </a:bodyPr>
          <a:lstStyle/>
          <a:p>
            <a:pPr indent="0" lvl="0" marL="0" rtl="0" algn="l">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13. Jesus wants people to rest. When Jesus was on earth, He met many people. People often had many problems and felt very sad.</a:t>
            </a:r>
            <a:endParaRPr sz="12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Maybe some of us feel sad right now. But Jesus had something very important to say. He said, “Come to me, all of you who are tired and have heavy loads. I will give you rest” (Matthew 11:28, ICB). Jesus wants you to rest.</a:t>
            </a:r>
            <a:endParaRPr sz="1200">
              <a:solidFill>
                <a:schemeClr val="dk1"/>
              </a:solidFill>
              <a:latin typeface="Calibri"/>
              <a:ea typeface="Calibri"/>
              <a:cs typeface="Calibri"/>
              <a:sym typeface="Calibri"/>
            </a:endParaRPr>
          </a:p>
          <a:p>
            <a:pPr indent="0" lvl="0" marL="0" rtl="0" algn="l">
              <a:lnSpc>
                <a:spcPct val="100000"/>
              </a:lnSpc>
              <a:spcBef>
                <a:spcPts val="1200"/>
              </a:spcBef>
              <a:spcAft>
                <a:spcPts val="0"/>
              </a:spcAft>
              <a:buSzPts val="1100"/>
              <a:buNone/>
            </a:pPr>
            <a:r>
              <a:t/>
            </a:r>
            <a:endParaRPr/>
          </a:p>
        </p:txBody>
      </p:sp>
      <p:sp>
        <p:nvSpPr>
          <p:cNvPr id="298" name="Google Shape;298;g37a11e05d1c_2_139:notes"/>
          <p:cNvSpPr txBox="1"/>
          <p:nvPr>
            <p:ph idx="12" type="sldNum"/>
          </p:nvPr>
        </p:nvSpPr>
        <p:spPr>
          <a:xfrm>
            <a:off x="3884618" y="8685230"/>
            <a:ext cx="2971804" cy="458786"/>
          </a:xfrm>
          <a:prstGeom prst="rect">
            <a:avLst/>
          </a:prstGeom>
          <a:noFill/>
          <a:ln>
            <a:noFill/>
          </a:ln>
        </p:spPr>
        <p:txBody>
          <a:bodyPr anchorCtr="0" anchor="b" bIns="49525" lIns="99050" spcFirstLastPara="1" rIns="99050" wrap="square" tIns="495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7a11e05d1c_2_1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g37a11e05d1c_2_145:notes"/>
          <p:cNvSpPr txBox="1"/>
          <p:nvPr>
            <p:ph idx="1" type="body"/>
          </p:nvPr>
        </p:nvSpPr>
        <p:spPr>
          <a:xfrm>
            <a:off x="685801" y="4400558"/>
            <a:ext cx="5486407" cy="3600458"/>
          </a:xfrm>
          <a:prstGeom prst="rect">
            <a:avLst/>
          </a:prstGeom>
          <a:noFill/>
          <a:ln>
            <a:noFill/>
          </a:ln>
        </p:spPr>
        <p:txBody>
          <a:bodyPr anchorCtr="0" anchor="t" bIns="49525" lIns="99050" spcFirstLastPara="1" rIns="99050" wrap="square" tIns="49525">
            <a:noAutofit/>
          </a:bodyPr>
          <a:lstStyle/>
          <a:p>
            <a:pPr indent="0" lvl="0" marL="0" rtl="0" algn="l">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14. So, how about resting today? Let’s take a deep breath, relax, and forget what is troubling us. Just think about God. Think about all of the work God has done in the creation. Think about how He cares for us and has done so much work for us. It is time to stop and rest.</a:t>
            </a:r>
            <a:endParaRPr sz="12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Tonight, as you lie in bed, think about God and His beautiful creation. Remember that God rested on the seventh day, and He wants you to rest in Him.</a:t>
            </a:r>
            <a:endParaRPr>
              <a:solidFill>
                <a:schemeClr val="dk1"/>
              </a:solidFill>
            </a:endParaRPr>
          </a:p>
          <a:p>
            <a:pPr indent="0" lvl="0" marL="0" rtl="0" algn="l">
              <a:lnSpc>
                <a:spcPct val="100000"/>
              </a:lnSpc>
              <a:spcBef>
                <a:spcPts val="1200"/>
              </a:spcBef>
              <a:spcAft>
                <a:spcPts val="0"/>
              </a:spcAft>
              <a:buSzPts val="1100"/>
              <a:buNone/>
            </a:pPr>
            <a:r>
              <a:t/>
            </a:r>
            <a:endParaRPr/>
          </a:p>
        </p:txBody>
      </p:sp>
      <p:sp>
        <p:nvSpPr>
          <p:cNvPr id="306" name="Google Shape;306;g37a11e05d1c_2_145:notes"/>
          <p:cNvSpPr txBox="1"/>
          <p:nvPr>
            <p:ph idx="12" type="sldNum"/>
          </p:nvPr>
        </p:nvSpPr>
        <p:spPr>
          <a:xfrm>
            <a:off x="3884618" y="8685230"/>
            <a:ext cx="2971804" cy="458786"/>
          </a:xfrm>
          <a:prstGeom prst="rect">
            <a:avLst/>
          </a:prstGeom>
          <a:noFill/>
          <a:ln>
            <a:noFill/>
          </a:ln>
        </p:spPr>
        <p:txBody>
          <a:bodyPr anchorCtr="0" anchor="b" bIns="49525" lIns="99050" spcFirstLastPara="1" rIns="99050" wrap="square" tIns="495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7a11e05d1c_4_7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13" name="Google Shape;313;g37a11e05d1c_4_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7a11e05d1c_0_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23" name="Google Shape;323;g37a11e05d1c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37a11e05d1c_0_1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33" name="Google Shape;333;g37a11e05d1c_0_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7a11e05d1c_4_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43" name="Google Shape;343;g37a11e05d1c_4_82:notes"/>
          <p:cNvSpPr txBox="1"/>
          <p:nvPr>
            <p:ph idx="1" type="body"/>
          </p:nvPr>
        </p:nvSpPr>
        <p:spPr>
          <a:xfrm>
            <a:off x="685800" y="4343400"/>
            <a:ext cx="5486400" cy="4114800"/>
          </a:xfrm>
          <a:prstGeom prst="rect">
            <a:avLst/>
          </a:prstGeom>
          <a:noFill/>
          <a:ln>
            <a:noFill/>
          </a:ln>
        </p:spPr>
        <p:txBody>
          <a:bodyPr anchorCtr="0" anchor="t" bIns="91675" lIns="91675" spcFirstLastPara="1" rIns="91675" wrap="square" tIns="91675">
            <a:noAutofit/>
          </a:bodyPr>
          <a:lstStyle/>
          <a:p>
            <a:pPr indent="0" lvl="0" marL="0" marR="0" rtl="0" algn="l">
              <a:lnSpc>
                <a:spcPct val="100000"/>
              </a:lnSpc>
              <a:spcBef>
                <a:spcPts val="0"/>
              </a:spcBef>
              <a:spcAft>
                <a:spcPts val="0"/>
              </a:spcAft>
              <a:buClr>
                <a:schemeClr val="dk1"/>
              </a:buClr>
              <a:buSzPts val="1100"/>
              <a:buFont typeface="Calibri"/>
              <a:buNone/>
            </a:pPr>
            <a:r>
              <a:t/>
            </a:r>
            <a:endParaRPr i="0" sz="1100" u="none" cap="none" strike="noStrike">
              <a:solidFill>
                <a:schemeClr val="dk1"/>
              </a:solidFill>
              <a:latin typeface="Calibri"/>
              <a:ea typeface="Calibri"/>
              <a:cs typeface="Calibri"/>
              <a:sym typeface="Calibri"/>
            </a:endParaRPr>
          </a:p>
        </p:txBody>
      </p:sp>
      <p:sp>
        <p:nvSpPr>
          <p:cNvPr id="344" name="Google Shape;344;g37a11e05d1c_4_82:notes"/>
          <p:cNvSpPr txBox="1"/>
          <p:nvPr>
            <p:ph idx="12" type="sldNum"/>
          </p:nvPr>
        </p:nvSpPr>
        <p:spPr>
          <a:xfrm>
            <a:off x="0" y="0"/>
            <a:ext cx="3000000" cy="3000000"/>
          </a:xfrm>
          <a:prstGeom prst="rect">
            <a:avLst/>
          </a:prstGeom>
          <a:noFill/>
          <a:ln>
            <a:noFill/>
          </a:ln>
        </p:spPr>
        <p:txBody>
          <a:bodyPr anchorCtr="0" anchor="t" bIns="45850" lIns="91675" spcFirstLastPara="1" rIns="91675" wrap="square" tIns="45850">
            <a:noAutofit/>
          </a:bodyPr>
          <a:lstStyle/>
          <a:p>
            <a:pPr indent="0" lvl="0" marL="0" marR="0" rtl="0" algn="l">
              <a:lnSpc>
                <a:spcPct val="100000"/>
              </a:lnSpc>
              <a:spcBef>
                <a:spcPts val="0"/>
              </a:spcBef>
              <a:spcAft>
                <a:spcPts val="0"/>
              </a:spcAft>
              <a:buClr>
                <a:schemeClr val="dk1"/>
              </a:buClr>
              <a:buSzPts val="1400"/>
              <a:buFont typeface="Calibri"/>
              <a:buNone/>
            </a:pPr>
            <a:fld id="{00000000-1234-1234-1234-123412341234}" type="slidenum">
              <a:rPr b="0" i="0" lang="en"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7a11e05d1c_2_7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g37a11e05d1c_2_75:notes"/>
          <p:cNvSpPr txBox="1"/>
          <p:nvPr>
            <p:ph idx="1" type="body"/>
          </p:nvPr>
        </p:nvSpPr>
        <p:spPr>
          <a:xfrm>
            <a:off x="685801" y="4400558"/>
            <a:ext cx="5486400" cy="3600600"/>
          </a:xfrm>
          <a:prstGeom prst="rect">
            <a:avLst/>
          </a:prstGeom>
          <a:noFill/>
          <a:ln>
            <a:noFill/>
          </a:ln>
        </p:spPr>
        <p:txBody>
          <a:bodyPr anchorCtr="0" anchor="t" bIns="49525" lIns="99050" spcFirstLastPara="1" rIns="99050" wrap="square" tIns="49525">
            <a:noAutofit/>
          </a:bodyPr>
          <a:lstStyle/>
          <a:p>
            <a:pPr indent="0" lvl="0" marL="0" rtl="0" algn="l">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2. In the beginning, before there was anything, there was nothing. Nothing. No sky. No sea. No trees. No animals and not even any people.</a:t>
            </a:r>
            <a:endParaRPr sz="1200">
              <a:solidFill>
                <a:schemeClr val="dk1"/>
              </a:solidFill>
              <a:highlight>
                <a:srgbClr val="00FF00"/>
              </a:highlight>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Calibri"/>
              <a:buNone/>
            </a:pPr>
            <a:r>
              <a:t/>
            </a:r>
            <a:endParaRPr>
              <a:solidFill>
                <a:schemeClr val="dk1"/>
              </a:solidFill>
              <a:highlight>
                <a:srgbClr val="00FF00"/>
              </a:highlight>
            </a:endParaRPr>
          </a:p>
        </p:txBody>
      </p:sp>
      <p:sp>
        <p:nvSpPr>
          <p:cNvPr id="202" name="Google Shape;202;g37a11e05d1c_2_75:notes"/>
          <p:cNvSpPr txBox="1"/>
          <p:nvPr>
            <p:ph idx="12" type="sldNum"/>
          </p:nvPr>
        </p:nvSpPr>
        <p:spPr>
          <a:xfrm>
            <a:off x="3884618" y="8685230"/>
            <a:ext cx="2971800" cy="458700"/>
          </a:xfrm>
          <a:prstGeom prst="rect">
            <a:avLst/>
          </a:prstGeom>
          <a:noFill/>
          <a:ln>
            <a:noFill/>
          </a:ln>
        </p:spPr>
        <p:txBody>
          <a:bodyPr anchorCtr="0" anchor="b" bIns="49525" lIns="99050" spcFirstLastPara="1" rIns="99050" wrap="square" tIns="495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7a11e05d1c_2_7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g37a11e05d1c_2_79:notes"/>
          <p:cNvSpPr txBox="1"/>
          <p:nvPr>
            <p:ph idx="1" type="body"/>
          </p:nvPr>
        </p:nvSpPr>
        <p:spPr>
          <a:xfrm>
            <a:off x="685801" y="4400558"/>
            <a:ext cx="5486407" cy="3600458"/>
          </a:xfrm>
          <a:prstGeom prst="rect">
            <a:avLst/>
          </a:prstGeom>
          <a:noFill/>
          <a:ln>
            <a:noFill/>
          </a:ln>
        </p:spPr>
        <p:txBody>
          <a:bodyPr anchorCtr="0" anchor="t" bIns="49525" lIns="99050" spcFirstLastPara="1" rIns="99050" wrap="square" tIns="49525">
            <a:noAutofit/>
          </a:bodyPr>
          <a:lstStyle/>
          <a:p>
            <a:pPr indent="0" lvl="0" marL="0" rtl="0" algn="l">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3. If you turn to the beginning of your Bible, the first book is Genesis. The very first verse of the Bible’s very first book talks about the world’s beginning.</a:t>
            </a:r>
            <a:endParaRPr sz="12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This is the first thing written in your Bible. “In the beginning, God created the sky and the earth.” That is in Genesis chapter one and verse one.</a:t>
            </a:r>
            <a:endParaRPr sz="1200">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t/>
            </a:r>
            <a:endParaRPr/>
          </a:p>
        </p:txBody>
      </p:sp>
      <p:sp>
        <p:nvSpPr>
          <p:cNvPr id="209" name="Google Shape;209;g37a11e05d1c_2_79:notes"/>
          <p:cNvSpPr txBox="1"/>
          <p:nvPr>
            <p:ph idx="12" type="sldNum"/>
          </p:nvPr>
        </p:nvSpPr>
        <p:spPr>
          <a:xfrm>
            <a:off x="3884618" y="8685230"/>
            <a:ext cx="2971804" cy="458786"/>
          </a:xfrm>
          <a:prstGeom prst="rect">
            <a:avLst/>
          </a:prstGeom>
          <a:noFill/>
          <a:ln>
            <a:noFill/>
          </a:ln>
        </p:spPr>
        <p:txBody>
          <a:bodyPr anchorCtr="0" anchor="b" bIns="49525" lIns="99050" spcFirstLastPara="1" rIns="99050" wrap="square" tIns="495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7a11e05d1c_2_8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g37a11e05d1c_2_85:notes"/>
          <p:cNvSpPr txBox="1"/>
          <p:nvPr>
            <p:ph idx="1" type="body"/>
          </p:nvPr>
        </p:nvSpPr>
        <p:spPr>
          <a:xfrm>
            <a:off x="685801" y="4400558"/>
            <a:ext cx="5486407" cy="3600458"/>
          </a:xfrm>
          <a:prstGeom prst="rect">
            <a:avLst/>
          </a:prstGeom>
          <a:noFill/>
          <a:ln>
            <a:noFill/>
          </a:ln>
        </p:spPr>
        <p:txBody>
          <a:bodyPr anchorCtr="0" anchor="t" bIns="49525" lIns="99050" spcFirstLastPara="1" rIns="99050" wrap="square" tIns="49525">
            <a:noAutofit/>
          </a:bodyPr>
          <a:lstStyle/>
          <a:p>
            <a:pPr indent="0" lvl="0" marL="0" rtl="0" algn="l">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4. And that began the first week. Each day in the first week of creation was filled with amazing things. Let’s talk about those.</a:t>
            </a:r>
            <a:endParaRPr sz="12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Before the beginning of our world, there was nothing, but God created light on the first day of creation. Before that, there was not even light.</a:t>
            </a:r>
            <a:endParaRPr sz="12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On the second day of creation, God separated water into two parts. The water below was the sea, and the small particles above made up what we know as air (or sky or atmosphere).</a:t>
            </a:r>
            <a:endParaRPr sz="12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On the third day of creation, God caused dry land to rise from the water. God then created all kinds of plants since there was dirt, including bushes, trees, and vines. The world was becoming a beautiful and lush garden called “the Garden of Eden.”</a:t>
            </a:r>
            <a:endParaRPr sz="12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On the fourth day of creation, it was time to look up. God placed the sun in the day sky and the moon and the stars in the night sky. For the rest of time, everyone could see the beauty of God’s creation.</a:t>
            </a:r>
            <a:endParaRPr sz="12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On the fifth day, God looked down at the sea and placed fish and every creature swimming in it. There were all sorts of fish: big fish, little fish, and fish of all colours.</a:t>
            </a:r>
            <a:endParaRPr sz="12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And God filled the sky with all kinds of birds.</a:t>
            </a:r>
            <a:endParaRPr sz="1200">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t/>
            </a:r>
            <a:endParaRPr/>
          </a:p>
        </p:txBody>
      </p:sp>
      <p:sp>
        <p:nvSpPr>
          <p:cNvPr id="218" name="Google Shape;218;g37a11e05d1c_2_85:notes"/>
          <p:cNvSpPr txBox="1"/>
          <p:nvPr>
            <p:ph idx="12" type="sldNum"/>
          </p:nvPr>
        </p:nvSpPr>
        <p:spPr>
          <a:xfrm>
            <a:off x="3884618" y="8685230"/>
            <a:ext cx="2971804" cy="458786"/>
          </a:xfrm>
          <a:prstGeom prst="rect">
            <a:avLst/>
          </a:prstGeom>
          <a:noFill/>
          <a:ln>
            <a:noFill/>
          </a:ln>
        </p:spPr>
        <p:txBody>
          <a:bodyPr anchorCtr="0" anchor="b" bIns="49525" lIns="99050" spcFirstLastPara="1" rIns="99050" wrap="square" tIns="495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7a11e05d1c_2_9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g37a11e05d1c_2_95:notes"/>
          <p:cNvSpPr txBox="1"/>
          <p:nvPr>
            <p:ph idx="1" type="body"/>
          </p:nvPr>
        </p:nvSpPr>
        <p:spPr>
          <a:xfrm>
            <a:off x="685801" y="4400558"/>
            <a:ext cx="5486407" cy="3600458"/>
          </a:xfrm>
          <a:prstGeom prst="rect">
            <a:avLst/>
          </a:prstGeom>
          <a:noFill/>
          <a:ln>
            <a:noFill/>
          </a:ln>
        </p:spPr>
        <p:txBody>
          <a:bodyPr anchorCtr="0" anchor="t" bIns="49525" lIns="99050" spcFirstLastPara="1" rIns="99050" wrap="square" tIns="49525">
            <a:noAutofit/>
          </a:bodyPr>
          <a:lstStyle/>
          <a:p>
            <a:pPr indent="0" lvl="0" marL="0" rtl="0" algn="l">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5. But what was missing? The sixth day was even more amazing! On the sixth day of creation, God made animals.</a:t>
            </a:r>
            <a:endParaRPr sz="12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He made a boy and girl of every animal. There were two giraffes, two rhinoceros, two lions, dogs, cats… He made a boy and girl of every kind of animal so that they could go on to have a family with a mother, father and babies. Soon, the earth would be filled with even more animals.</a:t>
            </a:r>
            <a:endParaRPr sz="1200">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t/>
            </a:r>
            <a:endParaRPr/>
          </a:p>
        </p:txBody>
      </p:sp>
      <p:sp>
        <p:nvSpPr>
          <p:cNvPr id="231" name="Google Shape;231;g37a11e05d1c_2_95:notes"/>
          <p:cNvSpPr txBox="1"/>
          <p:nvPr>
            <p:ph idx="12" type="sldNum"/>
          </p:nvPr>
        </p:nvSpPr>
        <p:spPr>
          <a:xfrm>
            <a:off x="3884618" y="8685230"/>
            <a:ext cx="2971804" cy="458786"/>
          </a:xfrm>
          <a:prstGeom prst="rect">
            <a:avLst/>
          </a:prstGeom>
          <a:noFill/>
          <a:ln>
            <a:noFill/>
          </a:ln>
        </p:spPr>
        <p:txBody>
          <a:bodyPr anchorCtr="0" anchor="b" bIns="49525" lIns="99050" spcFirstLastPara="1" rIns="99050" wrap="square" tIns="495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7a11e05d1c_2_10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g37a11e05d1c_2_100:notes"/>
          <p:cNvSpPr txBox="1"/>
          <p:nvPr>
            <p:ph idx="1" type="body"/>
          </p:nvPr>
        </p:nvSpPr>
        <p:spPr>
          <a:xfrm>
            <a:off x="685801" y="4400558"/>
            <a:ext cx="5486407" cy="3600458"/>
          </a:xfrm>
          <a:prstGeom prst="rect">
            <a:avLst/>
          </a:prstGeom>
          <a:noFill/>
          <a:ln>
            <a:noFill/>
          </a:ln>
        </p:spPr>
        <p:txBody>
          <a:bodyPr anchorCtr="0" anchor="t" bIns="49525" lIns="99050" spcFirstLastPara="1" rIns="99050" wrap="square" tIns="49525">
            <a:noAutofit/>
          </a:bodyPr>
          <a:lstStyle/>
          <a:p>
            <a:pPr indent="0" lvl="0" marL="0" rtl="0" algn="l">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6. And that is not all God created on the sixth day. God also created a man. The very first man!  And He called the man “Adam.” This man was special and different from the animals. He was more like God than any other part of the creation. That is because he was made in “the image of God.” He was special, and God gave him special responsibilities. He was to care for this beautiful garden. God also told Adam to give names to all of the animals.</a:t>
            </a:r>
            <a:endParaRPr sz="12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As Adam was naming the animals, he noticed something. None of the animals seemed to match him. There were two of every kind of animal, but there was only one Adam. There was a boy and girl lion and a boy and girl tiger, but only one Adam. No one was like him, so how would Adam ever have a family?</a:t>
            </a:r>
            <a:endParaRPr sz="1200">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t/>
            </a:r>
            <a:endParaRPr/>
          </a:p>
        </p:txBody>
      </p:sp>
      <p:sp>
        <p:nvSpPr>
          <p:cNvPr id="239" name="Google Shape;239;g37a11e05d1c_2_100:notes"/>
          <p:cNvSpPr txBox="1"/>
          <p:nvPr>
            <p:ph idx="12" type="sldNum"/>
          </p:nvPr>
        </p:nvSpPr>
        <p:spPr>
          <a:xfrm>
            <a:off x="3884618" y="8685230"/>
            <a:ext cx="2971804" cy="458786"/>
          </a:xfrm>
          <a:prstGeom prst="rect">
            <a:avLst/>
          </a:prstGeom>
          <a:noFill/>
          <a:ln>
            <a:noFill/>
          </a:ln>
        </p:spPr>
        <p:txBody>
          <a:bodyPr anchorCtr="0" anchor="b" bIns="49525" lIns="99050" spcFirstLastPara="1" rIns="99050" wrap="square" tIns="495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7a11e05d1c_2_10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g37a11e05d1c_2_105:notes"/>
          <p:cNvSpPr txBox="1"/>
          <p:nvPr>
            <p:ph idx="1" type="body"/>
          </p:nvPr>
        </p:nvSpPr>
        <p:spPr>
          <a:xfrm>
            <a:off x="685801" y="4400558"/>
            <a:ext cx="5486407" cy="3600458"/>
          </a:xfrm>
          <a:prstGeom prst="rect">
            <a:avLst/>
          </a:prstGeom>
          <a:noFill/>
          <a:ln>
            <a:noFill/>
          </a:ln>
        </p:spPr>
        <p:txBody>
          <a:bodyPr anchorCtr="0" anchor="t" bIns="49525" lIns="99050" spcFirstLastPara="1" rIns="99050" wrap="square" tIns="49525">
            <a:noAutofit/>
          </a:bodyPr>
          <a:lstStyle/>
          <a:p>
            <a:pPr indent="0" lvl="0" marL="0" rtl="0" algn="l">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7. But, of course, God had already thought of that. His plan was just as amazing as all the other things He had been doing each day. On this sixth day, God caused Adam to go into a deep sleep. While Adam was sleeping, He took one of Adam’s rib bones and created a perfect match for Adam. God created the very first woman, and her name was Eve.</a:t>
            </a:r>
            <a:endParaRPr sz="12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Finally, Adam had someone like himself. Adam and Eve could have a family. In the years to come, there will be more and more people.</a:t>
            </a:r>
            <a:endParaRPr sz="1200">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t/>
            </a:r>
            <a:endParaRPr/>
          </a:p>
        </p:txBody>
      </p:sp>
      <p:sp>
        <p:nvSpPr>
          <p:cNvPr id="247" name="Google Shape;247;g37a11e05d1c_2_105:notes"/>
          <p:cNvSpPr txBox="1"/>
          <p:nvPr>
            <p:ph idx="12" type="sldNum"/>
          </p:nvPr>
        </p:nvSpPr>
        <p:spPr>
          <a:xfrm>
            <a:off x="3884618" y="8685230"/>
            <a:ext cx="2971804" cy="458786"/>
          </a:xfrm>
          <a:prstGeom prst="rect">
            <a:avLst/>
          </a:prstGeom>
          <a:noFill/>
          <a:ln>
            <a:noFill/>
          </a:ln>
        </p:spPr>
        <p:txBody>
          <a:bodyPr anchorCtr="0" anchor="b" bIns="49525" lIns="99050" spcFirstLastPara="1" rIns="99050" wrap="square" tIns="495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7a11e05d1c_2_1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g37a11e05d1c_2_110:notes"/>
          <p:cNvSpPr txBox="1"/>
          <p:nvPr>
            <p:ph idx="1" type="body"/>
          </p:nvPr>
        </p:nvSpPr>
        <p:spPr>
          <a:xfrm>
            <a:off x="685801" y="4400558"/>
            <a:ext cx="5486407" cy="3600458"/>
          </a:xfrm>
          <a:prstGeom prst="rect">
            <a:avLst/>
          </a:prstGeom>
          <a:noFill/>
          <a:ln>
            <a:noFill/>
          </a:ln>
        </p:spPr>
        <p:txBody>
          <a:bodyPr anchorCtr="0" anchor="t" bIns="49525" lIns="99050" spcFirstLastPara="1" rIns="99050" wrap="square" tIns="49525">
            <a:noAutofit/>
          </a:bodyPr>
          <a:lstStyle/>
          <a:p>
            <a:pPr indent="0" lvl="0" marL="0" rtl="0" algn="l">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8. God’s world was amazing and wonderful. And this is what the Bible says happened next.</a:t>
            </a:r>
            <a:endParaRPr sz="12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“So the sky, the earth and all that filled them were finished. By the seventh day God finished the work he had been doing. So on the seventh day he rested from all of his work. God blessed the seventh day and made it a holy day. He made it holy because on that day he rested. He rested from all the work he had done in creating the world.”</a:t>
            </a:r>
            <a:endParaRPr sz="12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God’s world was beautiful, just as He wanted it to be. He said that it was “good.”</a:t>
            </a:r>
            <a:endParaRPr sz="1200">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t/>
            </a:r>
            <a:endParaRPr/>
          </a:p>
        </p:txBody>
      </p:sp>
      <p:sp>
        <p:nvSpPr>
          <p:cNvPr id="255" name="Google Shape;255;g37a11e05d1c_2_110:notes"/>
          <p:cNvSpPr txBox="1"/>
          <p:nvPr>
            <p:ph idx="12" type="sldNum"/>
          </p:nvPr>
        </p:nvSpPr>
        <p:spPr>
          <a:xfrm>
            <a:off x="3884618" y="8685230"/>
            <a:ext cx="2971804" cy="458786"/>
          </a:xfrm>
          <a:prstGeom prst="rect">
            <a:avLst/>
          </a:prstGeom>
          <a:noFill/>
          <a:ln>
            <a:noFill/>
          </a:ln>
        </p:spPr>
        <p:txBody>
          <a:bodyPr anchorCtr="0" anchor="b" bIns="49525" lIns="99050" spcFirstLastPara="1" rIns="99050" wrap="square" tIns="495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7a11e05d1c_2_1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g37a11e05d1c_2_115:notes"/>
          <p:cNvSpPr txBox="1"/>
          <p:nvPr>
            <p:ph idx="1" type="body"/>
          </p:nvPr>
        </p:nvSpPr>
        <p:spPr>
          <a:xfrm>
            <a:off x="685801" y="4400558"/>
            <a:ext cx="5486407" cy="3600458"/>
          </a:xfrm>
          <a:prstGeom prst="rect">
            <a:avLst/>
          </a:prstGeom>
          <a:noFill/>
          <a:ln>
            <a:noFill/>
          </a:ln>
        </p:spPr>
        <p:txBody>
          <a:bodyPr anchorCtr="0" anchor="t" bIns="49525" lIns="99050" spcFirstLastPara="1" rIns="99050" wrap="square" tIns="49525">
            <a:noAutofit/>
          </a:bodyPr>
          <a:lstStyle/>
          <a:p>
            <a:pPr indent="0" lvl="0" marL="0" rtl="0" algn="l">
              <a:spcBef>
                <a:spcPts val="1200"/>
              </a:spcBef>
              <a:spcAft>
                <a:spcPts val="0"/>
              </a:spcAft>
              <a:buSzPts val="1100"/>
              <a:buNone/>
            </a:pPr>
            <a:r>
              <a:rPr lang="en" sz="1200">
                <a:solidFill>
                  <a:schemeClr val="dk1"/>
                </a:solidFill>
                <a:latin typeface="Calibri"/>
                <a:ea typeface="Calibri"/>
                <a:cs typeface="Calibri"/>
                <a:sym typeface="Calibri"/>
              </a:rPr>
              <a:t>9. It was time to think about and enjoy everything He had created. So, that is precisely what God did on the seventh day. He rested.</a:t>
            </a:r>
            <a:endParaRPr sz="1200">
              <a:solidFill>
                <a:schemeClr val="dk1"/>
              </a:solidFill>
              <a:latin typeface="Calibri"/>
              <a:ea typeface="Calibri"/>
              <a:cs typeface="Calibri"/>
              <a:sym typeface="Calibri"/>
            </a:endParaRPr>
          </a:p>
          <a:p>
            <a:pPr indent="0" lvl="0" marL="0" rtl="0" algn="l">
              <a:spcBef>
                <a:spcPts val="1200"/>
              </a:spcBef>
              <a:spcAft>
                <a:spcPts val="0"/>
              </a:spcAft>
              <a:buSzPts val="1100"/>
              <a:buNone/>
            </a:pPr>
            <a:r>
              <a:t/>
            </a:r>
            <a:endParaRPr>
              <a:solidFill>
                <a:schemeClr val="dk1"/>
              </a:solidFill>
            </a:endParaRPr>
          </a:p>
          <a:p>
            <a:pPr indent="0" lvl="0" marL="0" rtl="0" algn="l">
              <a:spcBef>
                <a:spcPts val="1200"/>
              </a:spcBef>
              <a:spcAft>
                <a:spcPts val="12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263" name="Google Shape;263;g37a11e05d1c_2_115:notes"/>
          <p:cNvSpPr txBox="1"/>
          <p:nvPr>
            <p:ph idx="12" type="sldNum"/>
          </p:nvPr>
        </p:nvSpPr>
        <p:spPr>
          <a:xfrm>
            <a:off x="3884618" y="8685230"/>
            <a:ext cx="2971804" cy="458786"/>
          </a:xfrm>
          <a:prstGeom prst="rect">
            <a:avLst/>
          </a:prstGeom>
          <a:noFill/>
          <a:ln>
            <a:noFill/>
          </a:ln>
        </p:spPr>
        <p:txBody>
          <a:bodyPr anchorCtr="0" anchor="b" bIns="49525" lIns="99050" spcFirstLastPara="1" rIns="99050" wrap="square" tIns="495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1143000" y="1122908"/>
            <a:ext cx="6858000" cy="2387700"/>
          </a:xfrm>
          <a:prstGeom prst="rect">
            <a:avLst/>
          </a:prstGeom>
          <a:noFill/>
          <a:ln>
            <a:noFill/>
          </a:ln>
        </p:spPr>
        <p:txBody>
          <a:bodyPr anchorCtr="0" anchor="b" bIns="29450" lIns="58925" spcFirstLastPara="1" rIns="58925" wrap="square" tIns="29450">
            <a:noAutofit/>
          </a:bodyPr>
          <a:lstStyle>
            <a:lvl1pPr lvl="0" algn="ctr">
              <a:lnSpc>
                <a:spcPct val="100000"/>
              </a:lnSpc>
              <a:spcBef>
                <a:spcPts val="0"/>
              </a:spcBef>
              <a:spcAft>
                <a:spcPts val="0"/>
              </a:spcAft>
              <a:buSzPts val="900"/>
              <a:buNone/>
              <a:defRPr sz="3900"/>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p:txBody>
      </p:sp>
      <p:sp>
        <p:nvSpPr>
          <p:cNvPr id="58" name="Google Shape;58;p14"/>
          <p:cNvSpPr txBox="1"/>
          <p:nvPr>
            <p:ph idx="1" type="subTitle"/>
          </p:nvPr>
        </p:nvSpPr>
        <p:spPr>
          <a:xfrm>
            <a:off x="1143000" y="3602013"/>
            <a:ext cx="6858000" cy="1655400"/>
          </a:xfrm>
          <a:prstGeom prst="rect">
            <a:avLst/>
          </a:prstGeom>
          <a:noFill/>
          <a:ln>
            <a:noFill/>
          </a:ln>
        </p:spPr>
        <p:txBody>
          <a:bodyPr anchorCtr="0" anchor="t" bIns="29450" lIns="58925" spcFirstLastPara="1" rIns="58925" wrap="square" tIns="29450">
            <a:noAutofit/>
          </a:bodyPr>
          <a:lstStyle>
            <a:lvl1pPr lvl="0" algn="ctr">
              <a:lnSpc>
                <a:spcPct val="100000"/>
              </a:lnSpc>
              <a:spcBef>
                <a:spcPts val="300"/>
              </a:spcBef>
              <a:spcAft>
                <a:spcPts val="0"/>
              </a:spcAft>
              <a:buClr>
                <a:schemeClr val="dk1"/>
              </a:buClr>
              <a:buSzPts val="1500"/>
              <a:buFont typeface="Arial"/>
              <a:buNone/>
              <a:defRPr sz="1500"/>
            </a:lvl1pPr>
            <a:lvl2pPr lvl="1" algn="ctr">
              <a:lnSpc>
                <a:spcPct val="100000"/>
              </a:lnSpc>
              <a:spcBef>
                <a:spcPts val="300"/>
              </a:spcBef>
              <a:spcAft>
                <a:spcPts val="0"/>
              </a:spcAft>
              <a:buClr>
                <a:schemeClr val="dk1"/>
              </a:buClr>
              <a:buSzPts val="1300"/>
              <a:buFont typeface="Arial"/>
              <a:buNone/>
              <a:defRPr sz="1300"/>
            </a:lvl2pPr>
            <a:lvl3pPr lvl="2" algn="ctr">
              <a:lnSpc>
                <a:spcPct val="100000"/>
              </a:lnSpc>
              <a:spcBef>
                <a:spcPts val="200"/>
              </a:spcBef>
              <a:spcAft>
                <a:spcPts val="0"/>
              </a:spcAft>
              <a:buClr>
                <a:schemeClr val="dk1"/>
              </a:buClr>
              <a:buSzPts val="1200"/>
              <a:buFont typeface="Arial"/>
              <a:buNone/>
              <a:defRPr sz="1200"/>
            </a:lvl3pPr>
            <a:lvl4pPr lvl="3" algn="ctr">
              <a:lnSpc>
                <a:spcPct val="100000"/>
              </a:lnSpc>
              <a:spcBef>
                <a:spcPts val="200"/>
              </a:spcBef>
              <a:spcAft>
                <a:spcPts val="0"/>
              </a:spcAft>
              <a:buClr>
                <a:schemeClr val="dk1"/>
              </a:buClr>
              <a:buSzPts val="1000"/>
              <a:buFont typeface="Arial"/>
              <a:buNone/>
              <a:defRPr sz="1000"/>
            </a:lvl4pPr>
            <a:lvl5pPr lvl="4" algn="ctr">
              <a:lnSpc>
                <a:spcPct val="100000"/>
              </a:lnSpc>
              <a:spcBef>
                <a:spcPts val="200"/>
              </a:spcBef>
              <a:spcAft>
                <a:spcPts val="0"/>
              </a:spcAft>
              <a:buClr>
                <a:schemeClr val="dk1"/>
              </a:buClr>
              <a:buSzPts val="1000"/>
              <a:buFont typeface="Arial"/>
              <a:buNone/>
              <a:defRPr sz="1000"/>
            </a:lvl5pPr>
            <a:lvl6pPr lvl="5" algn="ctr">
              <a:lnSpc>
                <a:spcPct val="90000"/>
              </a:lnSpc>
              <a:spcBef>
                <a:spcPts val="300"/>
              </a:spcBef>
              <a:spcAft>
                <a:spcPts val="0"/>
              </a:spcAft>
              <a:buClr>
                <a:schemeClr val="dk1"/>
              </a:buClr>
              <a:buSzPts val="1000"/>
              <a:buNone/>
              <a:defRPr sz="1000"/>
            </a:lvl6pPr>
            <a:lvl7pPr lvl="6" algn="ctr">
              <a:lnSpc>
                <a:spcPct val="90000"/>
              </a:lnSpc>
              <a:spcBef>
                <a:spcPts val="300"/>
              </a:spcBef>
              <a:spcAft>
                <a:spcPts val="0"/>
              </a:spcAft>
              <a:buClr>
                <a:schemeClr val="dk1"/>
              </a:buClr>
              <a:buSzPts val="1000"/>
              <a:buNone/>
              <a:defRPr sz="1000"/>
            </a:lvl7pPr>
            <a:lvl8pPr lvl="7" algn="ctr">
              <a:lnSpc>
                <a:spcPct val="90000"/>
              </a:lnSpc>
              <a:spcBef>
                <a:spcPts val="300"/>
              </a:spcBef>
              <a:spcAft>
                <a:spcPts val="0"/>
              </a:spcAft>
              <a:buClr>
                <a:schemeClr val="dk1"/>
              </a:buClr>
              <a:buSzPts val="1000"/>
              <a:buNone/>
              <a:defRPr sz="1000"/>
            </a:lvl8pPr>
            <a:lvl9pPr lvl="8" algn="ctr">
              <a:lnSpc>
                <a:spcPct val="90000"/>
              </a:lnSpc>
              <a:spcBef>
                <a:spcPts val="300"/>
              </a:spcBef>
              <a:spcAft>
                <a:spcPts val="0"/>
              </a:spcAft>
              <a:buClr>
                <a:schemeClr val="dk1"/>
              </a:buClr>
              <a:buSzPts val="1000"/>
              <a:buNone/>
              <a:defRPr sz="1000"/>
            </a:lvl9pPr>
          </a:lstStyle>
          <a:p/>
        </p:txBody>
      </p:sp>
      <p:sp>
        <p:nvSpPr>
          <p:cNvPr id="59" name="Google Shape;59;p14"/>
          <p:cNvSpPr txBox="1"/>
          <p:nvPr>
            <p:ph idx="10" type="dt"/>
          </p:nvPr>
        </p:nvSpPr>
        <p:spPr>
          <a:xfrm>
            <a:off x="321469" y="4391174"/>
            <a:ext cx="1500300" cy="334800"/>
          </a:xfrm>
          <a:prstGeom prst="rect">
            <a:avLst/>
          </a:prstGeom>
          <a:noFill/>
          <a:ln>
            <a:noFill/>
          </a:ln>
        </p:spPr>
        <p:txBody>
          <a:bodyPr anchorCtr="0" anchor="t" bIns="29450" lIns="58925" spcFirstLastPara="1" rIns="58925" wrap="square" tIns="2945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60" name="Google Shape;60;p14"/>
          <p:cNvSpPr txBox="1"/>
          <p:nvPr>
            <p:ph idx="11" type="ftr"/>
          </p:nvPr>
        </p:nvSpPr>
        <p:spPr>
          <a:xfrm>
            <a:off x="2196703" y="4391174"/>
            <a:ext cx="2036100" cy="334800"/>
          </a:xfrm>
          <a:prstGeom prst="rect">
            <a:avLst/>
          </a:prstGeom>
          <a:noFill/>
          <a:ln>
            <a:noFill/>
          </a:ln>
        </p:spPr>
        <p:txBody>
          <a:bodyPr anchorCtr="0" anchor="t" bIns="29450" lIns="58925" spcFirstLastPara="1" rIns="58925" wrap="square" tIns="2945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61" name="Google Shape;61;p14"/>
          <p:cNvSpPr txBox="1"/>
          <p:nvPr>
            <p:ph idx="12" type="sldNum"/>
          </p:nvPr>
        </p:nvSpPr>
        <p:spPr>
          <a:xfrm>
            <a:off x="4607719" y="4391174"/>
            <a:ext cx="1500300" cy="334800"/>
          </a:xfrm>
          <a:prstGeom prst="rect">
            <a:avLst/>
          </a:prstGeom>
          <a:noFill/>
          <a:ln>
            <a:noFill/>
          </a:ln>
        </p:spPr>
        <p:txBody>
          <a:bodyPr anchorCtr="0" anchor="t" bIns="29450" lIns="58925" spcFirstLastPara="1" rIns="58925" wrap="square" tIns="294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321469" y="193105"/>
            <a:ext cx="5786400" cy="803700"/>
          </a:xfrm>
          <a:prstGeom prst="rect">
            <a:avLst/>
          </a:prstGeom>
          <a:noFill/>
          <a:ln>
            <a:noFill/>
          </a:ln>
        </p:spPr>
        <p:txBody>
          <a:bodyPr anchorCtr="0" anchor="ctr" bIns="29450" lIns="58925" spcFirstLastPara="1" rIns="58925" wrap="square" tIns="29450">
            <a:noAutofit/>
          </a:bodyPr>
          <a:lstStyle>
            <a:lvl1pPr lvl="0" algn="ctr">
              <a:lnSpc>
                <a:spcPct val="100000"/>
              </a:lnSpc>
              <a:spcBef>
                <a:spcPts val="0"/>
              </a:spcBef>
              <a:spcAft>
                <a:spcPts val="0"/>
              </a:spcAft>
              <a:buSzPts val="900"/>
              <a:buNone/>
              <a:defRPr/>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p:txBody>
      </p:sp>
      <p:sp>
        <p:nvSpPr>
          <p:cNvPr id="64" name="Google Shape;64;p15"/>
          <p:cNvSpPr txBox="1"/>
          <p:nvPr>
            <p:ph idx="1" type="body"/>
          </p:nvPr>
        </p:nvSpPr>
        <p:spPr>
          <a:xfrm>
            <a:off x="321469" y="1125141"/>
            <a:ext cx="5786400" cy="3182400"/>
          </a:xfrm>
          <a:prstGeom prst="rect">
            <a:avLst/>
          </a:prstGeom>
          <a:noFill/>
          <a:ln>
            <a:noFill/>
          </a:ln>
        </p:spPr>
        <p:txBody>
          <a:bodyPr anchorCtr="0" anchor="t" bIns="29450" lIns="58925" spcFirstLastPara="1" rIns="58925" wrap="square" tIns="29450">
            <a:noAutofit/>
          </a:bodyPr>
          <a:lstStyle>
            <a:lvl1pPr indent="-304800" lvl="0" marL="457200" algn="l">
              <a:lnSpc>
                <a:spcPct val="100000"/>
              </a:lnSpc>
              <a:spcBef>
                <a:spcPts val="200"/>
              </a:spcBef>
              <a:spcAft>
                <a:spcPts val="0"/>
              </a:spcAft>
              <a:buClr>
                <a:schemeClr val="dk1"/>
              </a:buClr>
              <a:buSzPts val="1200"/>
              <a:buChar char="•"/>
              <a:defRPr/>
            </a:lvl1pPr>
            <a:lvl2pPr indent="-304800" lvl="1" marL="914400" algn="l">
              <a:lnSpc>
                <a:spcPct val="100000"/>
              </a:lnSpc>
              <a:spcBef>
                <a:spcPts val="200"/>
              </a:spcBef>
              <a:spcAft>
                <a:spcPts val="0"/>
              </a:spcAft>
              <a:buClr>
                <a:schemeClr val="dk1"/>
              </a:buClr>
              <a:buSzPts val="1200"/>
              <a:buChar char="–"/>
              <a:defRPr/>
            </a:lvl2pPr>
            <a:lvl3pPr indent="-304800" lvl="2" marL="1371600" algn="l">
              <a:lnSpc>
                <a:spcPct val="100000"/>
              </a:lnSpc>
              <a:spcBef>
                <a:spcPts val="200"/>
              </a:spcBef>
              <a:spcAft>
                <a:spcPts val="0"/>
              </a:spcAft>
              <a:buClr>
                <a:schemeClr val="dk1"/>
              </a:buClr>
              <a:buSzPts val="1200"/>
              <a:buChar char="•"/>
              <a:defRPr/>
            </a:lvl3pPr>
            <a:lvl4pPr indent="-304800" lvl="3" marL="1828800" algn="l">
              <a:lnSpc>
                <a:spcPct val="100000"/>
              </a:lnSpc>
              <a:spcBef>
                <a:spcPts val="200"/>
              </a:spcBef>
              <a:spcAft>
                <a:spcPts val="0"/>
              </a:spcAft>
              <a:buClr>
                <a:schemeClr val="dk1"/>
              </a:buClr>
              <a:buSzPts val="1200"/>
              <a:buChar char="–"/>
              <a:defRPr/>
            </a:lvl4pPr>
            <a:lvl5pPr indent="-304800" lvl="4" marL="2286000" algn="l">
              <a:lnSpc>
                <a:spcPct val="100000"/>
              </a:lnSpc>
              <a:spcBef>
                <a:spcPts val="200"/>
              </a:spcBef>
              <a:spcAft>
                <a:spcPts val="0"/>
              </a:spcAft>
              <a:buClr>
                <a:schemeClr val="dk1"/>
              </a:buClr>
              <a:buSzPts val="1200"/>
              <a:buChar char="»"/>
              <a:defRPr/>
            </a:lvl5pPr>
            <a:lvl6pPr indent="-304800" lvl="5" marL="2743200" algn="l">
              <a:lnSpc>
                <a:spcPct val="90000"/>
              </a:lnSpc>
              <a:spcBef>
                <a:spcPts val="300"/>
              </a:spcBef>
              <a:spcAft>
                <a:spcPts val="0"/>
              </a:spcAft>
              <a:buClr>
                <a:schemeClr val="dk1"/>
              </a:buClr>
              <a:buSzPts val="1200"/>
              <a:buChar char="•"/>
              <a:defRPr/>
            </a:lvl6pPr>
            <a:lvl7pPr indent="-304800" lvl="6" marL="3200400" algn="l">
              <a:lnSpc>
                <a:spcPct val="90000"/>
              </a:lnSpc>
              <a:spcBef>
                <a:spcPts val="300"/>
              </a:spcBef>
              <a:spcAft>
                <a:spcPts val="0"/>
              </a:spcAft>
              <a:buClr>
                <a:schemeClr val="dk1"/>
              </a:buClr>
              <a:buSzPts val="1200"/>
              <a:buChar char="•"/>
              <a:defRPr/>
            </a:lvl7pPr>
            <a:lvl8pPr indent="-304800" lvl="7" marL="3657600" algn="l">
              <a:lnSpc>
                <a:spcPct val="90000"/>
              </a:lnSpc>
              <a:spcBef>
                <a:spcPts val="300"/>
              </a:spcBef>
              <a:spcAft>
                <a:spcPts val="0"/>
              </a:spcAft>
              <a:buClr>
                <a:schemeClr val="dk1"/>
              </a:buClr>
              <a:buSzPts val="1200"/>
              <a:buChar char="•"/>
              <a:defRPr/>
            </a:lvl8pPr>
            <a:lvl9pPr indent="-304800" lvl="8" marL="4114800" algn="l">
              <a:lnSpc>
                <a:spcPct val="90000"/>
              </a:lnSpc>
              <a:spcBef>
                <a:spcPts val="300"/>
              </a:spcBef>
              <a:spcAft>
                <a:spcPts val="0"/>
              </a:spcAft>
              <a:buClr>
                <a:schemeClr val="dk1"/>
              </a:buClr>
              <a:buSzPts val="1200"/>
              <a:buChar char="•"/>
              <a:defRPr/>
            </a:lvl9pPr>
          </a:lstStyle>
          <a:p/>
        </p:txBody>
      </p:sp>
      <p:sp>
        <p:nvSpPr>
          <p:cNvPr id="65" name="Google Shape;65;p15"/>
          <p:cNvSpPr txBox="1"/>
          <p:nvPr>
            <p:ph idx="10" type="dt"/>
          </p:nvPr>
        </p:nvSpPr>
        <p:spPr>
          <a:xfrm>
            <a:off x="321469" y="4391174"/>
            <a:ext cx="1500300" cy="334800"/>
          </a:xfrm>
          <a:prstGeom prst="rect">
            <a:avLst/>
          </a:prstGeom>
          <a:noFill/>
          <a:ln>
            <a:noFill/>
          </a:ln>
        </p:spPr>
        <p:txBody>
          <a:bodyPr anchorCtr="0" anchor="t" bIns="29450" lIns="58925" spcFirstLastPara="1" rIns="58925" wrap="square" tIns="2945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66" name="Google Shape;66;p15"/>
          <p:cNvSpPr txBox="1"/>
          <p:nvPr>
            <p:ph idx="11" type="ftr"/>
          </p:nvPr>
        </p:nvSpPr>
        <p:spPr>
          <a:xfrm>
            <a:off x="2196703" y="4391174"/>
            <a:ext cx="2036100" cy="334800"/>
          </a:xfrm>
          <a:prstGeom prst="rect">
            <a:avLst/>
          </a:prstGeom>
          <a:noFill/>
          <a:ln>
            <a:noFill/>
          </a:ln>
        </p:spPr>
        <p:txBody>
          <a:bodyPr anchorCtr="0" anchor="t" bIns="29450" lIns="58925" spcFirstLastPara="1" rIns="58925" wrap="square" tIns="2945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67" name="Google Shape;67;p15"/>
          <p:cNvSpPr txBox="1"/>
          <p:nvPr>
            <p:ph idx="12" type="sldNum"/>
          </p:nvPr>
        </p:nvSpPr>
        <p:spPr>
          <a:xfrm>
            <a:off x="4607719" y="4391174"/>
            <a:ext cx="1500300" cy="334800"/>
          </a:xfrm>
          <a:prstGeom prst="rect">
            <a:avLst/>
          </a:prstGeom>
          <a:noFill/>
          <a:ln>
            <a:noFill/>
          </a:ln>
        </p:spPr>
        <p:txBody>
          <a:bodyPr anchorCtr="0" anchor="t" bIns="29450" lIns="58925" spcFirstLastPara="1" rIns="58925" wrap="square" tIns="294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p16"/>
          <p:cNvSpPr txBox="1"/>
          <p:nvPr>
            <p:ph idx="10" type="dt"/>
          </p:nvPr>
        </p:nvSpPr>
        <p:spPr>
          <a:xfrm>
            <a:off x="321469" y="4391174"/>
            <a:ext cx="1500300" cy="334800"/>
          </a:xfrm>
          <a:prstGeom prst="rect">
            <a:avLst/>
          </a:prstGeom>
          <a:noFill/>
          <a:ln>
            <a:noFill/>
          </a:ln>
        </p:spPr>
        <p:txBody>
          <a:bodyPr anchorCtr="0" anchor="t" bIns="29450" lIns="58925" spcFirstLastPara="1" rIns="58925" wrap="square" tIns="2945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70" name="Google Shape;70;p16"/>
          <p:cNvSpPr txBox="1"/>
          <p:nvPr>
            <p:ph idx="11" type="ftr"/>
          </p:nvPr>
        </p:nvSpPr>
        <p:spPr>
          <a:xfrm>
            <a:off x="2196703" y="4391174"/>
            <a:ext cx="2036100" cy="334800"/>
          </a:xfrm>
          <a:prstGeom prst="rect">
            <a:avLst/>
          </a:prstGeom>
          <a:noFill/>
          <a:ln>
            <a:noFill/>
          </a:ln>
        </p:spPr>
        <p:txBody>
          <a:bodyPr anchorCtr="0" anchor="t" bIns="29450" lIns="58925" spcFirstLastPara="1" rIns="58925" wrap="square" tIns="2945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71" name="Google Shape;71;p16"/>
          <p:cNvSpPr txBox="1"/>
          <p:nvPr>
            <p:ph idx="12" type="sldNum"/>
          </p:nvPr>
        </p:nvSpPr>
        <p:spPr>
          <a:xfrm>
            <a:off x="4607719" y="4391174"/>
            <a:ext cx="1500300" cy="334800"/>
          </a:xfrm>
          <a:prstGeom prst="rect">
            <a:avLst/>
          </a:prstGeom>
          <a:noFill/>
          <a:ln>
            <a:noFill/>
          </a:ln>
        </p:spPr>
        <p:txBody>
          <a:bodyPr anchorCtr="0" anchor="t" bIns="29450" lIns="58925" spcFirstLastPara="1" rIns="58925" wrap="square" tIns="294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2" name="Shape 72"/>
        <p:cNvGrpSpPr/>
        <p:nvPr/>
      </p:nvGrpSpPr>
      <p:grpSpPr>
        <a:xfrm>
          <a:off x="0" y="0"/>
          <a:ext cx="0" cy="0"/>
          <a:chOff x="0" y="0"/>
          <a:chExt cx="0" cy="0"/>
        </a:xfrm>
      </p:grpSpPr>
      <p:sp>
        <p:nvSpPr>
          <p:cNvPr id="73" name="Google Shape;73;p17"/>
          <p:cNvSpPr txBox="1"/>
          <p:nvPr>
            <p:ph type="title"/>
          </p:nvPr>
        </p:nvSpPr>
        <p:spPr>
          <a:xfrm>
            <a:off x="629543" y="365001"/>
            <a:ext cx="7887000" cy="1326000"/>
          </a:xfrm>
          <a:prstGeom prst="rect">
            <a:avLst/>
          </a:prstGeom>
          <a:noFill/>
          <a:ln>
            <a:noFill/>
          </a:ln>
        </p:spPr>
        <p:txBody>
          <a:bodyPr anchorCtr="0" anchor="ctr" bIns="29450" lIns="58925" spcFirstLastPara="1" rIns="58925" wrap="square" tIns="29450">
            <a:noAutofit/>
          </a:bodyPr>
          <a:lstStyle>
            <a:lvl1pPr lvl="0" algn="ctr">
              <a:lnSpc>
                <a:spcPct val="100000"/>
              </a:lnSpc>
              <a:spcBef>
                <a:spcPts val="0"/>
              </a:spcBef>
              <a:spcAft>
                <a:spcPts val="0"/>
              </a:spcAft>
              <a:buSzPts val="900"/>
              <a:buNone/>
              <a:defRPr/>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p:txBody>
      </p:sp>
      <p:sp>
        <p:nvSpPr>
          <p:cNvPr id="74" name="Google Shape;74;p17"/>
          <p:cNvSpPr txBox="1"/>
          <p:nvPr>
            <p:ph idx="1" type="body"/>
          </p:nvPr>
        </p:nvSpPr>
        <p:spPr>
          <a:xfrm>
            <a:off x="629543" y="1681014"/>
            <a:ext cx="3868800" cy="823800"/>
          </a:xfrm>
          <a:prstGeom prst="rect">
            <a:avLst/>
          </a:prstGeom>
          <a:noFill/>
          <a:ln>
            <a:noFill/>
          </a:ln>
        </p:spPr>
        <p:txBody>
          <a:bodyPr anchorCtr="0" anchor="b" bIns="29450" lIns="58925" spcFirstLastPara="1" rIns="58925" wrap="square" tIns="29450">
            <a:noAutofit/>
          </a:bodyPr>
          <a:lstStyle>
            <a:lvl1pPr indent="-228600" lvl="0" marL="457200" algn="l">
              <a:lnSpc>
                <a:spcPct val="100000"/>
              </a:lnSpc>
              <a:spcBef>
                <a:spcPts val="300"/>
              </a:spcBef>
              <a:spcAft>
                <a:spcPts val="0"/>
              </a:spcAft>
              <a:buClr>
                <a:schemeClr val="dk1"/>
              </a:buClr>
              <a:buSzPts val="1500"/>
              <a:buFont typeface="Arial"/>
              <a:buNone/>
              <a:defRPr b="1" sz="1500"/>
            </a:lvl1pPr>
            <a:lvl2pPr indent="-228600" lvl="1" marL="914400" algn="l">
              <a:lnSpc>
                <a:spcPct val="100000"/>
              </a:lnSpc>
              <a:spcBef>
                <a:spcPts val="300"/>
              </a:spcBef>
              <a:spcAft>
                <a:spcPts val="0"/>
              </a:spcAft>
              <a:buClr>
                <a:schemeClr val="dk1"/>
              </a:buClr>
              <a:buSzPts val="1300"/>
              <a:buFont typeface="Arial"/>
              <a:buNone/>
              <a:defRPr b="1" sz="1300"/>
            </a:lvl2pPr>
            <a:lvl3pPr indent="-228600" lvl="2" marL="1371600" algn="l">
              <a:lnSpc>
                <a:spcPct val="100000"/>
              </a:lnSpc>
              <a:spcBef>
                <a:spcPts val="200"/>
              </a:spcBef>
              <a:spcAft>
                <a:spcPts val="0"/>
              </a:spcAft>
              <a:buClr>
                <a:schemeClr val="dk1"/>
              </a:buClr>
              <a:buSzPts val="1200"/>
              <a:buFont typeface="Arial"/>
              <a:buNone/>
              <a:defRPr b="1" sz="1200"/>
            </a:lvl3pPr>
            <a:lvl4pPr indent="-228600" lvl="3" marL="1828800" algn="l">
              <a:lnSpc>
                <a:spcPct val="100000"/>
              </a:lnSpc>
              <a:spcBef>
                <a:spcPts val="200"/>
              </a:spcBef>
              <a:spcAft>
                <a:spcPts val="0"/>
              </a:spcAft>
              <a:buClr>
                <a:schemeClr val="dk1"/>
              </a:buClr>
              <a:buSzPts val="1000"/>
              <a:buFont typeface="Arial"/>
              <a:buNone/>
              <a:defRPr b="1" sz="1000"/>
            </a:lvl4pPr>
            <a:lvl5pPr indent="-228600" lvl="4" marL="2286000" algn="l">
              <a:lnSpc>
                <a:spcPct val="100000"/>
              </a:lnSpc>
              <a:spcBef>
                <a:spcPts val="200"/>
              </a:spcBef>
              <a:spcAft>
                <a:spcPts val="0"/>
              </a:spcAft>
              <a:buClr>
                <a:schemeClr val="dk1"/>
              </a:buClr>
              <a:buSzPts val="1000"/>
              <a:buFont typeface="Arial"/>
              <a:buNone/>
              <a:defRPr b="1" sz="1000"/>
            </a:lvl5pPr>
            <a:lvl6pPr indent="-228600" lvl="5" marL="2743200" algn="l">
              <a:lnSpc>
                <a:spcPct val="90000"/>
              </a:lnSpc>
              <a:spcBef>
                <a:spcPts val="300"/>
              </a:spcBef>
              <a:spcAft>
                <a:spcPts val="0"/>
              </a:spcAft>
              <a:buClr>
                <a:schemeClr val="dk1"/>
              </a:buClr>
              <a:buSzPts val="1000"/>
              <a:buNone/>
              <a:defRPr b="1" sz="1000"/>
            </a:lvl6pPr>
            <a:lvl7pPr indent="-228600" lvl="6" marL="3200400" algn="l">
              <a:lnSpc>
                <a:spcPct val="90000"/>
              </a:lnSpc>
              <a:spcBef>
                <a:spcPts val="300"/>
              </a:spcBef>
              <a:spcAft>
                <a:spcPts val="0"/>
              </a:spcAft>
              <a:buClr>
                <a:schemeClr val="dk1"/>
              </a:buClr>
              <a:buSzPts val="1000"/>
              <a:buNone/>
              <a:defRPr b="1" sz="1000"/>
            </a:lvl7pPr>
            <a:lvl8pPr indent="-228600" lvl="7" marL="3657600" algn="l">
              <a:lnSpc>
                <a:spcPct val="90000"/>
              </a:lnSpc>
              <a:spcBef>
                <a:spcPts val="300"/>
              </a:spcBef>
              <a:spcAft>
                <a:spcPts val="0"/>
              </a:spcAft>
              <a:buClr>
                <a:schemeClr val="dk1"/>
              </a:buClr>
              <a:buSzPts val="1000"/>
              <a:buNone/>
              <a:defRPr b="1" sz="1000"/>
            </a:lvl8pPr>
            <a:lvl9pPr indent="-228600" lvl="8" marL="4114800" algn="l">
              <a:lnSpc>
                <a:spcPct val="90000"/>
              </a:lnSpc>
              <a:spcBef>
                <a:spcPts val="300"/>
              </a:spcBef>
              <a:spcAft>
                <a:spcPts val="0"/>
              </a:spcAft>
              <a:buClr>
                <a:schemeClr val="dk1"/>
              </a:buClr>
              <a:buSzPts val="1000"/>
              <a:buNone/>
              <a:defRPr b="1" sz="1000"/>
            </a:lvl9pPr>
          </a:lstStyle>
          <a:p/>
        </p:txBody>
      </p:sp>
      <p:sp>
        <p:nvSpPr>
          <p:cNvPr id="75" name="Google Shape;75;p17"/>
          <p:cNvSpPr txBox="1"/>
          <p:nvPr>
            <p:ph idx="2" type="body"/>
          </p:nvPr>
        </p:nvSpPr>
        <p:spPr>
          <a:xfrm>
            <a:off x="629543" y="2504777"/>
            <a:ext cx="3868800" cy="3684600"/>
          </a:xfrm>
          <a:prstGeom prst="rect">
            <a:avLst/>
          </a:prstGeom>
          <a:noFill/>
          <a:ln>
            <a:noFill/>
          </a:ln>
        </p:spPr>
        <p:txBody>
          <a:bodyPr anchorCtr="0" anchor="t" bIns="29450" lIns="58925" spcFirstLastPara="1" rIns="58925" wrap="square" tIns="29450">
            <a:noAutofit/>
          </a:bodyPr>
          <a:lstStyle>
            <a:lvl1pPr indent="-304800" lvl="0" marL="457200" algn="l">
              <a:lnSpc>
                <a:spcPct val="100000"/>
              </a:lnSpc>
              <a:spcBef>
                <a:spcPts val="200"/>
              </a:spcBef>
              <a:spcAft>
                <a:spcPts val="0"/>
              </a:spcAft>
              <a:buClr>
                <a:schemeClr val="dk1"/>
              </a:buClr>
              <a:buSzPts val="1200"/>
              <a:buChar char="•"/>
              <a:defRPr/>
            </a:lvl1pPr>
            <a:lvl2pPr indent="-304800" lvl="1" marL="914400" algn="l">
              <a:lnSpc>
                <a:spcPct val="100000"/>
              </a:lnSpc>
              <a:spcBef>
                <a:spcPts val="200"/>
              </a:spcBef>
              <a:spcAft>
                <a:spcPts val="0"/>
              </a:spcAft>
              <a:buClr>
                <a:schemeClr val="dk1"/>
              </a:buClr>
              <a:buSzPts val="1200"/>
              <a:buChar char="–"/>
              <a:defRPr/>
            </a:lvl2pPr>
            <a:lvl3pPr indent="-304800" lvl="2" marL="1371600" algn="l">
              <a:lnSpc>
                <a:spcPct val="100000"/>
              </a:lnSpc>
              <a:spcBef>
                <a:spcPts val="200"/>
              </a:spcBef>
              <a:spcAft>
                <a:spcPts val="0"/>
              </a:spcAft>
              <a:buClr>
                <a:schemeClr val="dk1"/>
              </a:buClr>
              <a:buSzPts val="1200"/>
              <a:buChar char="•"/>
              <a:defRPr/>
            </a:lvl3pPr>
            <a:lvl4pPr indent="-304800" lvl="3" marL="1828800" algn="l">
              <a:lnSpc>
                <a:spcPct val="100000"/>
              </a:lnSpc>
              <a:spcBef>
                <a:spcPts val="200"/>
              </a:spcBef>
              <a:spcAft>
                <a:spcPts val="0"/>
              </a:spcAft>
              <a:buClr>
                <a:schemeClr val="dk1"/>
              </a:buClr>
              <a:buSzPts val="1200"/>
              <a:buChar char="–"/>
              <a:defRPr/>
            </a:lvl4pPr>
            <a:lvl5pPr indent="-304800" lvl="4" marL="2286000" algn="l">
              <a:lnSpc>
                <a:spcPct val="100000"/>
              </a:lnSpc>
              <a:spcBef>
                <a:spcPts val="200"/>
              </a:spcBef>
              <a:spcAft>
                <a:spcPts val="0"/>
              </a:spcAft>
              <a:buClr>
                <a:schemeClr val="dk1"/>
              </a:buClr>
              <a:buSzPts val="1200"/>
              <a:buChar char="»"/>
              <a:defRPr/>
            </a:lvl5pPr>
            <a:lvl6pPr indent="-304800" lvl="5" marL="2743200" algn="l">
              <a:lnSpc>
                <a:spcPct val="90000"/>
              </a:lnSpc>
              <a:spcBef>
                <a:spcPts val="300"/>
              </a:spcBef>
              <a:spcAft>
                <a:spcPts val="0"/>
              </a:spcAft>
              <a:buClr>
                <a:schemeClr val="dk1"/>
              </a:buClr>
              <a:buSzPts val="1200"/>
              <a:buChar char="•"/>
              <a:defRPr/>
            </a:lvl6pPr>
            <a:lvl7pPr indent="-304800" lvl="6" marL="3200400" algn="l">
              <a:lnSpc>
                <a:spcPct val="90000"/>
              </a:lnSpc>
              <a:spcBef>
                <a:spcPts val="300"/>
              </a:spcBef>
              <a:spcAft>
                <a:spcPts val="0"/>
              </a:spcAft>
              <a:buClr>
                <a:schemeClr val="dk1"/>
              </a:buClr>
              <a:buSzPts val="1200"/>
              <a:buChar char="•"/>
              <a:defRPr/>
            </a:lvl7pPr>
            <a:lvl8pPr indent="-304800" lvl="7" marL="3657600" algn="l">
              <a:lnSpc>
                <a:spcPct val="90000"/>
              </a:lnSpc>
              <a:spcBef>
                <a:spcPts val="300"/>
              </a:spcBef>
              <a:spcAft>
                <a:spcPts val="0"/>
              </a:spcAft>
              <a:buClr>
                <a:schemeClr val="dk1"/>
              </a:buClr>
              <a:buSzPts val="1200"/>
              <a:buChar char="•"/>
              <a:defRPr/>
            </a:lvl8pPr>
            <a:lvl9pPr indent="-304800" lvl="8" marL="4114800" algn="l">
              <a:lnSpc>
                <a:spcPct val="90000"/>
              </a:lnSpc>
              <a:spcBef>
                <a:spcPts val="300"/>
              </a:spcBef>
              <a:spcAft>
                <a:spcPts val="0"/>
              </a:spcAft>
              <a:buClr>
                <a:schemeClr val="dk1"/>
              </a:buClr>
              <a:buSzPts val="1200"/>
              <a:buChar char="•"/>
              <a:defRPr/>
            </a:lvl9pPr>
          </a:lstStyle>
          <a:p/>
        </p:txBody>
      </p:sp>
      <p:sp>
        <p:nvSpPr>
          <p:cNvPr id="76" name="Google Shape;76;p17"/>
          <p:cNvSpPr txBox="1"/>
          <p:nvPr>
            <p:ph idx="3" type="body"/>
          </p:nvPr>
        </p:nvSpPr>
        <p:spPr>
          <a:xfrm>
            <a:off x="4628927" y="1681014"/>
            <a:ext cx="3887700" cy="823800"/>
          </a:xfrm>
          <a:prstGeom prst="rect">
            <a:avLst/>
          </a:prstGeom>
          <a:noFill/>
          <a:ln>
            <a:noFill/>
          </a:ln>
        </p:spPr>
        <p:txBody>
          <a:bodyPr anchorCtr="0" anchor="b" bIns="29450" lIns="58925" spcFirstLastPara="1" rIns="58925" wrap="square" tIns="29450">
            <a:noAutofit/>
          </a:bodyPr>
          <a:lstStyle>
            <a:lvl1pPr indent="-228600" lvl="0" marL="457200" algn="l">
              <a:lnSpc>
                <a:spcPct val="100000"/>
              </a:lnSpc>
              <a:spcBef>
                <a:spcPts val="300"/>
              </a:spcBef>
              <a:spcAft>
                <a:spcPts val="0"/>
              </a:spcAft>
              <a:buClr>
                <a:schemeClr val="dk1"/>
              </a:buClr>
              <a:buSzPts val="1500"/>
              <a:buFont typeface="Arial"/>
              <a:buNone/>
              <a:defRPr b="1" sz="1500"/>
            </a:lvl1pPr>
            <a:lvl2pPr indent="-228600" lvl="1" marL="914400" algn="l">
              <a:lnSpc>
                <a:spcPct val="100000"/>
              </a:lnSpc>
              <a:spcBef>
                <a:spcPts val="300"/>
              </a:spcBef>
              <a:spcAft>
                <a:spcPts val="0"/>
              </a:spcAft>
              <a:buClr>
                <a:schemeClr val="dk1"/>
              </a:buClr>
              <a:buSzPts val="1300"/>
              <a:buFont typeface="Arial"/>
              <a:buNone/>
              <a:defRPr b="1" sz="1300"/>
            </a:lvl2pPr>
            <a:lvl3pPr indent="-228600" lvl="2" marL="1371600" algn="l">
              <a:lnSpc>
                <a:spcPct val="100000"/>
              </a:lnSpc>
              <a:spcBef>
                <a:spcPts val="200"/>
              </a:spcBef>
              <a:spcAft>
                <a:spcPts val="0"/>
              </a:spcAft>
              <a:buClr>
                <a:schemeClr val="dk1"/>
              </a:buClr>
              <a:buSzPts val="1200"/>
              <a:buFont typeface="Arial"/>
              <a:buNone/>
              <a:defRPr b="1" sz="1200"/>
            </a:lvl3pPr>
            <a:lvl4pPr indent="-228600" lvl="3" marL="1828800" algn="l">
              <a:lnSpc>
                <a:spcPct val="100000"/>
              </a:lnSpc>
              <a:spcBef>
                <a:spcPts val="200"/>
              </a:spcBef>
              <a:spcAft>
                <a:spcPts val="0"/>
              </a:spcAft>
              <a:buClr>
                <a:schemeClr val="dk1"/>
              </a:buClr>
              <a:buSzPts val="1000"/>
              <a:buFont typeface="Arial"/>
              <a:buNone/>
              <a:defRPr b="1" sz="1000"/>
            </a:lvl4pPr>
            <a:lvl5pPr indent="-228600" lvl="4" marL="2286000" algn="l">
              <a:lnSpc>
                <a:spcPct val="100000"/>
              </a:lnSpc>
              <a:spcBef>
                <a:spcPts val="200"/>
              </a:spcBef>
              <a:spcAft>
                <a:spcPts val="0"/>
              </a:spcAft>
              <a:buClr>
                <a:schemeClr val="dk1"/>
              </a:buClr>
              <a:buSzPts val="1000"/>
              <a:buFont typeface="Arial"/>
              <a:buNone/>
              <a:defRPr b="1" sz="1000"/>
            </a:lvl5pPr>
            <a:lvl6pPr indent="-228600" lvl="5" marL="2743200" algn="l">
              <a:lnSpc>
                <a:spcPct val="90000"/>
              </a:lnSpc>
              <a:spcBef>
                <a:spcPts val="300"/>
              </a:spcBef>
              <a:spcAft>
                <a:spcPts val="0"/>
              </a:spcAft>
              <a:buClr>
                <a:schemeClr val="dk1"/>
              </a:buClr>
              <a:buSzPts val="1000"/>
              <a:buNone/>
              <a:defRPr b="1" sz="1000"/>
            </a:lvl6pPr>
            <a:lvl7pPr indent="-228600" lvl="6" marL="3200400" algn="l">
              <a:lnSpc>
                <a:spcPct val="90000"/>
              </a:lnSpc>
              <a:spcBef>
                <a:spcPts val="300"/>
              </a:spcBef>
              <a:spcAft>
                <a:spcPts val="0"/>
              </a:spcAft>
              <a:buClr>
                <a:schemeClr val="dk1"/>
              </a:buClr>
              <a:buSzPts val="1000"/>
              <a:buNone/>
              <a:defRPr b="1" sz="1000"/>
            </a:lvl7pPr>
            <a:lvl8pPr indent="-228600" lvl="7" marL="3657600" algn="l">
              <a:lnSpc>
                <a:spcPct val="90000"/>
              </a:lnSpc>
              <a:spcBef>
                <a:spcPts val="300"/>
              </a:spcBef>
              <a:spcAft>
                <a:spcPts val="0"/>
              </a:spcAft>
              <a:buClr>
                <a:schemeClr val="dk1"/>
              </a:buClr>
              <a:buSzPts val="1000"/>
              <a:buNone/>
              <a:defRPr b="1" sz="1000"/>
            </a:lvl8pPr>
            <a:lvl9pPr indent="-228600" lvl="8" marL="4114800" algn="l">
              <a:lnSpc>
                <a:spcPct val="90000"/>
              </a:lnSpc>
              <a:spcBef>
                <a:spcPts val="300"/>
              </a:spcBef>
              <a:spcAft>
                <a:spcPts val="0"/>
              </a:spcAft>
              <a:buClr>
                <a:schemeClr val="dk1"/>
              </a:buClr>
              <a:buSzPts val="1000"/>
              <a:buNone/>
              <a:defRPr b="1" sz="1000"/>
            </a:lvl9pPr>
          </a:lstStyle>
          <a:p/>
        </p:txBody>
      </p:sp>
      <p:sp>
        <p:nvSpPr>
          <p:cNvPr id="77" name="Google Shape;77;p17"/>
          <p:cNvSpPr txBox="1"/>
          <p:nvPr>
            <p:ph idx="4" type="body"/>
          </p:nvPr>
        </p:nvSpPr>
        <p:spPr>
          <a:xfrm>
            <a:off x="4628927" y="2504777"/>
            <a:ext cx="3887700" cy="3684600"/>
          </a:xfrm>
          <a:prstGeom prst="rect">
            <a:avLst/>
          </a:prstGeom>
          <a:noFill/>
          <a:ln>
            <a:noFill/>
          </a:ln>
        </p:spPr>
        <p:txBody>
          <a:bodyPr anchorCtr="0" anchor="t" bIns="29450" lIns="58925" spcFirstLastPara="1" rIns="58925" wrap="square" tIns="29450">
            <a:noAutofit/>
          </a:bodyPr>
          <a:lstStyle>
            <a:lvl1pPr indent="-304800" lvl="0" marL="457200" algn="l">
              <a:lnSpc>
                <a:spcPct val="100000"/>
              </a:lnSpc>
              <a:spcBef>
                <a:spcPts val="200"/>
              </a:spcBef>
              <a:spcAft>
                <a:spcPts val="0"/>
              </a:spcAft>
              <a:buClr>
                <a:schemeClr val="dk1"/>
              </a:buClr>
              <a:buSzPts val="1200"/>
              <a:buChar char="•"/>
              <a:defRPr/>
            </a:lvl1pPr>
            <a:lvl2pPr indent="-304800" lvl="1" marL="914400" algn="l">
              <a:lnSpc>
                <a:spcPct val="100000"/>
              </a:lnSpc>
              <a:spcBef>
                <a:spcPts val="200"/>
              </a:spcBef>
              <a:spcAft>
                <a:spcPts val="0"/>
              </a:spcAft>
              <a:buClr>
                <a:schemeClr val="dk1"/>
              </a:buClr>
              <a:buSzPts val="1200"/>
              <a:buChar char="–"/>
              <a:defRPr/>
            </a:lvl2pPr>
            <a:lvl3pPr indent="-304800" lvl="2" marL="1371600" algn="l">
              <a:lnSpc>
                <a:spcPct val="100000"/>
              </a:lnSpc>
              <a:spcBef>
                <a:spcPts val="200"/>
              </a:spcBef>
              <a:spcAft>
                <a:spcPts val="0"/>
              </a:spcAft>
              <a:buClr>
                <a:schemeClr val="dk1"/>
              </a:buClr>
              <a:buSzPts val="1200"/>
              <a:buChar char="•"/>
              <a:defRPr/>
            </a:lvl3pPr>
            <a:lvl4pPr indent="-304800" lvl="3" marL="1828800" algn="l">
              <a:lnSpc>
                <a:spcPct val="100000"/>
              </a:lnSpc>
              <a:spcBef>
                <a:spcPts val="200"/>
              </a:spcBef>
              <a:spcAft>
                <a:spcPts val="0"/>
              </a:spcAft>
              <a:buClr>
                <a:schemeClr val="dk1"/>
              </a:buClr>
              <a:buSzPts val="1200"/>
              <a:buChar char="–"/>
              <a:defRPr/>
            </a:lvl4pPr>
            <a:lvl5pPr indent="-304800" lvl="4" marL="2286000" algn="l">
              <a:lnSpc>
                <a:spcPct val="100000"/>
              </a:lnSpc>
              <a:spcBef>
                <a:spcPts val="200"/>
              </a:spcBef>
              <a:spcAft>
                <a:spcPts val="0"/>
              </a:spcAft>
              <a:buClr>
                <a:schemeClr val="dk1"/>
              </a:buClr>
              <a:buSzPts val="1200"/>
              <a:buChar char="»"/>
              <a:defRPr/>
            </a:lvl5pPr>
            <a:lvl6pPr indent="-304800" lvl="5" marL="2743200" algn="l">
              <a:lnSpc>
                <a:spcPct val="90000"/>
              </a:lnSpc>
              <a:spcBef>
                <a:spcPts val="300"/>
              </a:spcBef>
              <a:spcAft>
                <a:spcPts val="0"/>
              </a:spcAft>
              <a:buClr>
                <a:schemeClr val="dk1"/>
              </a:buClr>
              <a:buSzPts val="1200"/>
              <a:buChar char="•"/>
              <a:defRPr/>
            </a:lvl6pPr>
            <a:lvl7pPr indent="-304800" lvl="6" marL="3200400" algn="l">
              <a:lnSpc>
                <a:spcPct val="90000"/>
              </a:lnSpc>
              <a:spcBef>
                <a:spcPts val="300"/>
              </a:spcBef>
              <a:spcAft>
                <a:spcPts val="0"/>
              </a:spcAft>
              <a:buClr>
                <a:schemeClr val="dk1"/>
              </a:buClr>
              <a:buSzPts val="1200"/>
              <a:buChar char="•"/>
              <a:defRPr/>
            </a:lvl7pPr>
            <a:lvl8pPr indent="-304800" lvl="7" marL="3657600" algn="l">
              <a:lnSpc>
                <a:spcPct val="90000"/>
              </a:lnSpc>
              <a:spcBef>
                <a:spcPts val="300"/>
              </a:spcBef>
              <a:spcAft>
                <a:spcPts val="0"/>
              </a:spcAft>
              <a:buClr>
                <a:schemeClr val="dk1"/>
              </a:buClr>
              <a:buSzPts val="1200"/>
              <a:buChar char="•"/>
              <a:defRPr/>
            </a:lvl8pPr>
            <a:lvl9pPr indent="-304800" lvl="8" marL="4114800" algn="l">
              <a:lnSpc>
                <a:spcPct val="90000"/>
              </a:lnSpc>
              <a:spcBef>
                <a:spcPts val="300"/>
              </a:spcBef>
              <a:spcAft>
                <a:spcPts val="0"/>
              </a:spcAft>
              <a:buClr>
                <a:schemeClr val="dk1"/>
              </a:buClr>
              <a:buSzPts val="1200"/>
              <a:buChar char="•"/>
              <a:defRPr/>
            </a:lvl9pPr>
          </a:lstStyle>
          <a:p/>
        </p:txBody>
      </p:sp>
      <p:sp>
        <p:nvSpPr>
          <p:cNvPr id="78" name="Google Shape;78;p17"/>
          <p:cNvSpPr txBox="1"/>
          <p:nvPr>
            <p:ph idx="10" type="dt"/>
          </p:nvPr>
        </p:nvSpPr>
        <p:spPr>
          <a:xfrm>
            <a:off x="321469" y="4391174"/>
            <a:ext cx="1500300" cy="334800"/>
          </a:xfrm>
          <a:prstGeom prst="rect">
            <a:avLst/>
          </a:prstGeom>
          <a:noFill/>
          <a:ln>
            <a:noFill/>
          </a:ln>
        </p:spPr>
        <p:txBody>
          <a:bodyPr anchorCtr="0" anchor="t" bIns="29450" lIns="58925" spcFirstLastPara="1" rIns="58925" wrap="square" tIns="2945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79" name="Google Shape;79;p17"/>
          <p:cNvSpPr txBox="1"/>
          <p:nvPr>
            <p:ph idx="11" type="ftr"/>
          </p:nvPr>
        </p:nvSpPr>
        <p:spPr>
          <a:xfrm>
            <a:off x="2196703" y="4391174"/>
            <a:ext cx="2036100" cy="334800"/>
          </a:xfrm>
          <a:prstGeom prst="rect">
            <a:avLst/>
          </a:prstGeom>
          <a:noFill/>
          <a:ln>
            <a:noFill/>
          </a:ln>
        </p:spPr>
        <p:txBody>
          <a:bodyPr anchorCtr="0" anchor="t" bIns="29450" lIns="58925" spcFirstLastPara="1" rIns="58925" wrap="square" tIns="2945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80" name="Google Shape;80;p17"/>
          <p:cNvSpPr txBox="1"/>
          <p:nvPr>
            <p:ph idx="12" type="sldNum"/>
          </p:nvPr>
        </p:nvSpPr>
        <p:spPr>
          <a:xfrm>
            <a:off x="4607719" y="4391174"/>
            <a:ext cx="1500300" cy="334800"/>
          </a:xfrm>
          <a:prstGeom prst="rect">
            <a:avLst/>
          </a:prstGeom>
          <a:noFill/>
          <a:ln>
            <a:noFill/>
          </a:ln>
        </p:spPr>
        <p:txBody>
          <a:bodyPr anchorCtr="0" anchor="t" bIns="29450" lIns="58925" spcFirstLastPara="1" rIns="58925" wrap="square" tIns="294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 name="Shape 81"/>
        <p:cNvGrpSpPr/>
        <p:nvPr/>
      </p:nvGrpSpPr>
      <p:grpSpPr>
        <a:xfrm>
          <a:off x="0" y="0"/>
          <a:ext cx="0" cy="0"/>
          <a:chOff x="0" y="0"/>
          <a:chExt cx="0" cy="0"/>
        </a:xfrm>
      </p:grpSpPr>
      <p:sp>
        <p:nvSpPr>
          <p:cNvPr id="82" name="Google Shape;82;p18"/>
          <p:cNvSpPr txBox="1"/>
          <p:nvPr>
            <p:ph type="title"/>
          </p:nvPr>
        </p:nvSpPr>
        <p:spPr>
          <a:xfrm>
            <a:off x="321469" y="193105"/>
            <a:ext cx="5786400" cy="803700"/>
          </a:xfrm>
          <a:prstGeom prst="rect">
            <a:avLst/>
          </a:prstGeom>
          <a:noFill/>
          <a:ln>
            <a:noFill/>
          </a:ln>
        </p:spPr>
        <p:txBody>
          <a:bodyPr anchorCtr="0" anchor="ctr" bIns="29450" lIns="58925" spcFirstLastPara="1" rIns="58925" wrap="square" tIns="29450">
            <a:noAutofit/>
          </a:bodyPr>
          <a:lstStyle>
            <a:lvl1pPr lvl="0" algn="ctr">
              <a:lnSpc>
                <a:spcPct val="100000"/>
              </a:lnSpc>
              <a:spcBef>
                <a:spcPts val="0"/>
              </a:spcBef>
              <a:spcAft>
                <a:spcPts val="0"/>
              </a:spcAft>
              <a:buSzPts val="900"/>
              <a:buNone/>
              <a:defRPr/>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p:txBody>
      </p:sp>
      <p:sp>
        <p:nvSpPr>
          <p:cNvPr id="83" name="Google Shape;83;p18"/>
          <p:cNvSpPr txBox="1"/>
          <p:nvPr>
            <p:ph idx="10" type="dt"/>
          </p:nvPr>
        </p:nvSpPr>
        <p:spPr>
          <a:xfrm>
            <a:off x="321469" y="4391174"/>
            <a:ext cx="1500300" cy="334800"/>
          </a:xfrm>
          <a:prstGeom prst="rect">
            <a:avLst/>
          </a:prstGeom>
          <a:noFill/>
          <a:ln>
            <a:noFill/>
          </a:ln>
        </p:spPr>
        <p:txBody>
          <a:bodyPr anchorCtr="0" anchor="t" bIns="29450" lIns="58925" spcFirstLastPara="1" rIns="58925" wrap="square" tIns="2945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84" name="Google Shape;84;p18"/>
          <p:cNvSpPr txBox="1"/>
          <p:nvPr>
            <p:ph idx="11" type="ftr"/>
          </p:nvPr>
        </p:nvSpPr>
        <p:spPr>
          <a:xfrm>
            <a:off x="2196703" y="4391174"/>
            <a:ext cx="2036100" cy="334800"/>
          </a:xfrm>
          <a:prstGeom prst="rect">
            <a:avLst/>
          </a:prstGeom>
          <a:noFill/>
          <a:ln>
            <a:noFill/>
          </a:ln>
        </p:spPr>
        <p:txBody>
          <a:bodyPr anchorCtr="0" anchor="t" bIns="29450" lIns="58925" spcFirstLastPara="1" rIns="58925" wrap="square" tIns="2945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85" name="Google Shape;85;p18"/>
          <p:cNvSpPr txBox="1"/>
          <p:nvPr>
            <p:ph idx="12" type="sldNum"/>
          </p:nvPr>
        </p:nvSpPr>
        <p:spPr>
          <a:xfrm>
            <a:off x="4607719" y="4391174"/>
            <a:ext cx="1500300" cy="334800"/>
          </a:xfrm>
          <a:prstGeom prst="rect">
            <a:avLst/>
          </a:prstGeom>
          <a:noFill/>
          <a:ln>
            <a:noFill/>
          </a:ln>
        </p:spPr>
        <p:txBody>
          <a:bodyPr anchorCtr="0" anchor="t" bIns="29450" lIns="58925" spcFirstLastPara="1" rIns="58925" wrap="square" tIns="294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6" name="Shape 86"/>
        <p:cNvGrpSpPr/>
        <p:nvPr/>
      </p:nvGrpSpPr>
      <p:grpSpPr>
        <a:xfrm>
          <a:off x="0" y="0"/>
          <a:ext cx="0" cy="0"/>
          <a:chOff x="0" y="0"/>
          <a:chExt cx="0" cy="0"/>
        </a:xfrm>
      </p:grpSpPr>
      <p:sp>
        <p:nvSpPr>
          <p:cNvPr id="87" name="Google Shape;87;p19"/>
          <p:cNvSpPr txBox="1"/>
          <p:nvPr>
            <p:ph type="title"/>
          </p:nvPr>
        </p:nvSpPr>
        <p:spPr>
          <a:xfrm>
            <a:off x="623962" y="1710035"/>
            <a:ext cx="7887000" cy="2851800"/>
          </a:xfrm>
          <a:prstGeom prst="rect">
            <a:avLst/>
          </a:prstGeom>
          <a:noFill/>
          <a:ln>
            <a:noFill/>
          </a:ln>
        </p:spPr>
        <p:txBody>
          <a:bodyPr anchorCtr="0" anchor="b" bIns="29450" lIns="58925" spcFirstLastPara="1" rIns="58925" wrap="square" tIns="29450">
            <a:noAutofit/>
          </a:bodyPr>
          <a:lstStyle>
            <a:lvl1pPr lvl="0" algn="ctr">
              <a:lnSpc>
                <a:spcPct val="100000"/>
              </a:lnSpc>
              <a:spcBef>
                <a:spcPts val="0"/>
              </a:spcBef>
              <a:spcAft>
                <a:spcPts val="0"/>
              </a:spcAft>
              <a:buSzPts val="900"/>
              <a:buNone/>
              <a:defRPr sz="3900"/>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p:txBody>
      </p:sp>
      <p:sp>
        <p:nvSpPr>
          <p:cNvPr id="88" name="Google Shape;88;p19"/>
          <p:cNvSpPr txBox="1"/>
          <p:nvPr>
            <p:ph idx="1" type="body"/>
          </p:nvPr>
        </p:nvSpPr>
        <p:spPr>
          <a:xfrm>
            <a:off x="623962" y="4589859"/>
            <a:ext cx="7887000" cy="1500300"/>
          </a:xfrm>
          <a:prstGeom prst="rect">
            <a:avLst/>
          </a:prstGeom>
          <a:noFill/>
          <a:ln>
            <a:noFill/>
          </a:ln>
        </p:spPr>
        <p:txBody>
          <a:bodyPr anchorCtr="0" anchor="t" bIns="29450" lIns="58925" spcFirstLastPara="1" rIns="58925" wrap="square" tIns="29450">
            <a:noAutofit/>
          </a:bodyPr>
          <a:lstStyle>
            <a:lvl1pPr indent="-228600" lvl="0" marL="457200" algn="l">
              <a:lnSpc>
                <a:spcPct val="100000"/>
              </a:lnSpc>
              <a:spcBef>
                <a:spcPts val="300"/>
              </a:spcBef>
              <a:spcAft>
                <a:spcPts val="0"/>
              </a:spcAft>
              <a:buClr>
                <a:schemeClr val="dk1"/>
              </a:buClr>
              <a:buSzPts val="1500"/>
              <a:buFont typeface="Arial"/>
              <a:buNone/>
              <a:defRPr sz="1500"/>
            </a:lvl1pPr>
            <a:lvl2pPr indent="-228600" lvl="1" marL="914400" algn="l">
              <a:lnSpc>
                <a:spcPct val="100000"/>
              </a:lnSpc>
              <a:spcBef>
                <a:spcPts val="300"/>
              </a:spcBef>
              <a:spcAft>
                <a:spcPts val="0"/>
              </a:spcAft>
              <a:buClr>
                <a:schemeClr val="dk1"/>
              </a:buClr>
              <a:buSzPts val="1300"/>
              <a:buFont typeface="Arial"/>
              <a:buNone/>
              <a:defRPr sz="1300"/>
            </a:lvl2pPr>
            <a:lvl3pPr indent="-228600" lvl="2" marL="1371600" algn="l">
              <a:lnSpc>
                <a:spcPct val="100000"/>
              </a:lnSpc>
              <a:spcBef>
                <a:spcPts val="200"/>
              </a:spcBef>
              <a:spcAft>
                <a:spcPts val="0"/>
              </a:spcAft>
              <a:buClr>
                <a:schemeClr val="dk1"/>
              </a:buClr>
              <a:buSzPts val="1200"/>
              <a:buFont typeface="Arial"/>
              <a:buNone/>
              <a:defRPr sz="1200"/>
            </a:lvl3pPr>
            <a:lvl4pPr indent="-228600" lvl="3" marL="1828800" algn="l">
              <a:lnSpc>
                <a:spcPct val="100000"/>
              </a:lnSpc>
              <a:spcBef>
                <a:spcPts val="200"/>
              </a:spcBef>
              <a:spcAft>
                <a:spcPts val="0"/>
              </a:spcAft>
              <a:buClr>
                <a:schemeClr val="dk1"/>
              </a:buClr>
              <a:buSzPts val="1000"/>
              <a:buFont typeface="Arial"/>
              <a:buNone/>
              <a:defRPr sz="1000"/>
            </a:lvl4pPr>
            <a:lvl5pPr indent="-228600" lvl="4" marL="2286000" algn="l">
              <a:lnSpc>
                <a:spcPct val="100000"/>
              </a:lnSpc>
              <a:spcBef>
                <a:spcPts val="200"/>
              </a:spcBef>
              <a:spcAft>
                <a:spcPts val="0"/>
              </a:spcAft>
              <a:buClr>
                <a:schemeClr val="dk1"/>
              </a:buClr>
              <a:buSzPts val="1000"/>
              <a:buFont typeface="Arial"/>
              <a:buNone/>
              <a:defRPr sz="1000"/>
            </a:lvl5pPr>
            <a:lvl6pPr indent="-228600" lvl="5" marL="2743200" algn="l">
              <a:lnSpc>
                <a:spcPct val="90000"/>
              </a:lnSpc>
              <a:spcBef>
                <a:spcPts val="300"/>
              </a:spcBef>
              <a:spcAft>
                <a:spcPts val="0"/>
              </a:spcAft>
              <a:buClr>
                <a:schemeClr val="dk1"/>
              </a:buClr>
              <a:buSzPts val="1000"/>
              <a:buNone/>
              <a:defRPr sz="1000"/>
            </a:lvl6pPr>
            <a:lvl7pPr indent="-228600" lvl="6" marL="3200400" algn="l">
              <a:lnSpc>
                <a:spcPct val="90000"/>
              </a:lnSpc>
              <a:spcBef>
                <a:spcPts val="300"/>
              </a:spcBef>
              <a:spcAft>
                <a:spcPts val="0"/>
              </a:spcAft>
              <a:buClr>
                <a:schemeClr val="dk1"/>
              </a:buClr>
              <a:buSzPts val="1000"/>
              <a:buNone/>
              <a:defRPr sz="1000"/>
            </a:lvl7pPr>
            <a:lvl8pPr indent="-228600" lvl="7" marL="3657600" algn="l">
              <a:lnSpc>
                <a:spcPct val="90000"/>
              </a:lnSpc>
              <a:spcBef>
                <a:spcPts val="300"/>
              </a:spcBef>
              <a:spcAft>
                <a:spcPts val="0"/>
              </a:spcAft>
              <a:buClr>
                <a:schemeClr val="dk1"/>
              </a:buClr>
              <a:buSzPts val="1000"/>
              <a:buNone/>
              <a:defRPr sz="1000"/>
            </a:lvl8pPr>
            <a:lvl9pPr indent="-228600" lvl="8" marL="4114800" algn="l">
              <a:lnSpc>
                <a:spcPct val="90000"/>
              </a:lnSpc>
              <a:spcBef>
                <a:spcPts val="300"/>
              </a:spcBef>
              <a:spcAft>
                <a:spcPts val="0"/>
              </a:spcAft>
              <a:buClr>
                <a:schemeClr val="dk1"/>
              </a:buClr>
              <a:buSzPts val="1000"/>
              <a:buNone/>
              <a:defRPr sz="1000"/>
            </a:lvl9pPr>
          </a:lstStyle>
          <a:p/>
        </p:txBody>
      </p:sp>
      <p:sp>
        <p:nvSpPr>
          <p:cNvPr id="89" name="Google Shape;89;p19"/>
          <p:cNvSpPr txBox="1"/>
          <p:nvPr>
            <p:ph idx="10" type="dt"/>
          </p:nvPr>
        </p:nvSpPr>
        <p:spPr>
          <a:xfrm>
            <a:off x="321469" y="4391174"/>
            <a:ext cx="1500300" cy="334800"/>
          </a:xfrm>
          <a:prstGeom prst="rect">
            <a:avLst/>
          </a:prstGeom>
          <a:noFill/>
          <a:ln>
            <a:noFill/>
          </a:ln>
        </p:spPr>
        <p:txBody>
          <a:bodyPr anchorCtr="0" anchor="t" bIns="29450" lIns="58925" spcFirstLastPara="1" rIns="58925" wrap="square" tIns="2945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90" name="Google Shape;90;p19"/>
          <p:cNvSpPr txBox="1"/>
          <p:nvPr>
            <p:ph idx="11" type="ftr"/>
          </p:nvPr>
        </p:nvSpPr>
        <p:spPr>
          <a:xfrm>
            <a:off x="2196703" y="4391174"/>
            <a:ext cx="2036100" cy="334800"/>
          </a:xfrm>
          <a:prstGeom prst="rect">
            <a:avLst/>
          </a:prstGeom>
          <a:noFill/>
          <a:ln>
            <a:noFill/>
          </a:ln>
        </p:spPr>
        <p:txBody>
          <a:bodyPr anchorCtr="0" anchor="t" bIns="29450" lIns="58925" spcFirstLastPara="1" rIns="58925" wrap="square" tIns="2945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91" name="Google Shape;91;p19"/>
          <p:cNvSpPr txBox="1"/>
          <p:nvPr>
            <p:ph idx="12" type="sldNum"/>
          </p:nvPr>
        </p:nvSpPr>
        <p:spPr>
          <a:xfrm>
            <a:off x="4607719" y="4391174"/>
            <a:ext cx="1500300" cy="334800"/>
          </a:xfrm>
          <a:prstGeom prst="rect">
            <a:avLst/>
          </a:prstGeom>
          <a:noFill/>
          <a:ln>
            <a:noFill/>
          </a:ln>
        </p:spPr>
        <p:txBody>
          <a:bodyPr anchorCtr="0" anchor="t" bIns="29450" lIns="58925" spcFirstLastPara="1" rIns="58925" wrap="square" tIns="294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2" name="Shape 92"/>
        <p:cNvGrpSpPr/>
        <p:nvPr/>
      </p:nvGrpSpPr>
      <p:grpSpPr>
        <a:xfrm>
          <a:off x="0" y="0"/>
          <a:ext cx="0" cy="0"/>
          <a:chOff x="0" y="0"/>
          <a:chExt cx="0" cy="0"/>
        </a:xfrm>
      </p:grpSpPr>
      <p:sp>
        <p:nvSpPr>
          <p:cNvPr id="93" name="Google Shape;93;p20"/>
          <p:cNvSpPr txBox="1"/>
          <p:nvPr>
            <p:ph type="title"/>
          </p:nvPr>
        </p:nvSpPr>
        <p:spPr>
          <a:xfrm>
            <a:off x="321469" y="193105"/>
            <a:ext cx="5786400" cy="803700"/>
          </a:xfrm>
          <a:prstGeom prst="rect">
            <a:avLst/>
          </a:prstGeom>
          <a:noFill/>
          <a:ln>
            <a:noFill/>
          </a:ln>
        </p:spPr>
        <p:txBody>
          <a:bodyPr anchorCtr="0" anchor="ctr" bIns="29450" lIns="58925" spcFirstLastPara="1" rIns="58925" wrap="square" tIns="29450">
            <a:noAutofit/>
          </a:bodyPr>
          <a:lstStyle>
            <a:lvl1pPr lvl="0" algn="ctr">
              <a:lnSpc>
                <a:spcPct val="100000"/>
              </a:lnSpc>
              <a:spcBef>
                <a:spcPts val="0"/>
              </a:spcBef>
              <a:spcAft>
                <a:spcPts val="0"/>
              </a:spcAft>
              <a:buSzPts val="900"/>
              <a:buNone/>
              <a:defRPr/>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p:txBody>
      </p:sp>
      <p:sp>
        <p:nvSpPr>
          <p:cNvPr id="94" name="Google Shape;94;p20"/>
          <p:cNvSpPr txBox="1"/>
          <p:nvPr>
            <p:ph idx="1" type="body"/>
          </p:nvPr>
        </p:nvSpPr>
        <p:spPr>
          <a:xfrm>
            <a:off x="321469" y="1125141"/>
            <a:ext cx="2839500" cy="3182400"/>
          </a:xfrm>
          <a:prstGeom prst="rect">
            <a:avLst/>
          </a:prstGeom>
          <a:noFill/>
          <a:ln>
            <a:noFill/>
          </a:ln>
        </p:spPr>
        <p:txBody>
          <a:bodyPr anchorCtr="0" anchor="t" bIns="29450" lIns="58925" spcFirstLastPara="1" rIns="58925" wrap="square" tIns="29450">
            <a:noAutofit/>
          </a:bodyPr>
          <a:lstStyle>
            <a:lvl1pPr indent="-304800" lvl="0" marL="457200" algn="l">
              <a:lnSpc>
                <a:spcPct val="100000"/>
              </a:lnSpc>
              <a:spcBef>
                <a:spcPts val="200"/>
              </a:spcBef>
              <a:spcAft>
                <a:spcPts val="0"/>
              </a:spcAft>
              <a:buClr>
                <a:schemeClr val="dk1"/>
              </a:buClr>
              <a:buSzPts val="1200"/>
              <a:buChar char="•"/>
              <a:defRPr/>
            </a:lvl1pPr>
            <a:lvl2pPr indent="-304800" lvl="1" marL="914400" algn="l">
              <a:lnSpc>
                <a:spcPct val="100000"/>
              </a:lnSpc>
              <a:spcBef>
                <a:spcPts val="200"/>
              </a:spcBef>
              <a:spcAft>
                <a:spcPts val="0"/>
              </a:spcAft>
              <a:buClr>
                <a:schemeClr val="dk1"/>
              </a:buClr>
              <a:buSzPts val="1200"/>
              <a:buChar char="–"/>
              <a:defRPr/>
            </a:lvl2pPr>
            <a:lvl3pPr indent="-304800" lvl="2" marL="1371600" algn="l">
              <a:lnSpc>
                <a:spcPct val="100000"/>
              </a:lnSpc>
              <a:spcBef>
                <a:spcPts val="200"/>
              </a:spcBef>
              <a:spcAft>
                <a:spcPts val="0"/>
              </a:spcAft>
              <a:buClr>
                <a:schemeClr val="dk1"/>
              </a:buClr>
              <a:buSzPts val="1200"/>
              <a:buChar char="•"/>
              <a:defRPr/>
            </a:lvl3pPr>
            <a:lvl4pPr indent="-304800" lvl="3" marL="1828800" algn="l">
              <a:lnSpc>
                <a:spcPct val="100000"/>
              </a:lnSpc>
              <a:spcBef>
                <a:spcPts val="200"/>
              </a:spcBef>
              <a:spcAft>
                <a:spcPts val="0"/>
              </a:spcAft>
              <a:buClr>
                <a:schemeClr val="dk1"/>
              </a:buClr>
              <a:buSzPts val="1200"/>
              <a:buChar char="–"/>
              <a:defRPr/>
            </a:lvl4pPr>
            <a:lvl5pPr indent="-304800" lvl="4" marL="2286000" algn="l">
              <a:lnSpc>
                <a:spcPct val="100000"/>
              </a:lnSpc>
              <a:spcBef>
                <a:spcPts val="200"/>
              </a:spcBef>
              <a:spcAft>
                <a:spcPts val="0"/>
              </a:spcAft>
              <a:buClr>
                <a:schemeClr val="dk1"/>
              </a:buClr>
              <a:buSzPts val="1200"/>
              <a:buChar char="»"/>
              <a:defRPr/>
            </a:lvl5pPr>
            <a:lvl6pPr indent="-304800" lvl="5" marL="2743200" algn="l">
              <a:lnSpc>
                <a:spcPct val="90000"/>
              </a:lnSpc>
              <a:spcBef>
                <a:spcPts val="300"/>
              </a:spcBef>
              <a:spcAft>
                <a:spcPts val="0"/>
              </a:spcAft>
              <a:buClr>
                <a:schemeClr val="dk1"/>
              </a:buClr>
              <a:buSzPts val="1200"/>
              <a:buChar char="•"/>
              <a:defRPr/>
            </a:lvl6pPr>
            <a:lvl7pPr indent="-304800" lvl="6" marL="3200400" algn="l">
              <a:lnSpc>
                <a:spcPct val="90000"/>
              </a:lnSpc>
              <a:spcBef>
                <a:spcPts val="300"/>
              </a:spcBef>
              <a:spcAft>
                <a:spcPts val="0"/>
              </a:spcAft>
              <a:buClr>
                <a:schemeClr val="dk1"/>
              </a:buClr>
              <a:buSzPts val="1200"/>
              <a:buChar char="•"/>
              <a:defRPr/>
            </a:lvl7pPr>
            <a:lvl8pPr indent="-304800" lvl="7" marL="3657600" algn="l">
              <a:lnSpc>
                <a:spcPct val="90000"/>
              </a:lnSpc>
              <a:spcBef>
                <a:spcPts val="300"/>
              </a:spcBef>
              <a:spcAft>
                <a:spcPts val="0"/>
              </a:spcAft>
              <a:buClr>
                <a:schemeClr val="dk1"/>
              </a:buClr>
              <a:buSzPts val="1200"/>
              <a:buChar char="•"/>
              <a:defRPr/>
            </a:lvl8pPr>
            <a:lvl9pPr indent="-304800" lvl="8" marL="4114800" algn="l">
              <a:lnSpc>
                <a:spcPct val="90000"/>
              </a:lnSpc>
              <a:spcBef>
                <a:spcPts val="300"/>
              </a:spcBef>
              <a:spcAft>
                <a:spcPts val="0"/>
              </a:spcAft>
              <a:buClr>
                <a:schemeClr val="dk1"/>
              </a:buClr>
              <a:buSzPts val="1200"/>
              <a:buChar char="•"/>
              <a:defRPr/>
            </a:lvl9pPr>
          </a:lstStyle>
          <a:p/>
        </p:txBody>
      </p:sp>
      <p:sp>
        <p:nvSpPr>
          <p:cNvPr id="95" name="Google Shape;95;p20"/>
          <p:cNvSpPr txBox="1"/>
          <p:nvPr>
            <p:ph idx="2" type="body"/>
          </p:nvPr>
        </p:nvSpPr>
        <p:spPr>
          <a:xfrm>
            <a:off x="3268266" y="1125141"/>
            <a:ext cx="2839500" cy="3182400"/>
          </a:xfrm>
          <a:prstGeom prst="rect">
            <a:avLst/>
          </a:prstGeom>
          <a:noFill/>
          <a:ln>
            <a:noFill/>
          </a:ln>
        </p:spPr>
        <p:txBody>
          <a:bodyPr anchorCtr="0" anchor="t" bIns="29450" lIns="58925" spcFirstLastPara="1" rIns="58925" wrap="square" tIns="29450">
            <a:noAutofit/>
          </a:bodyPr>
          <a:lstStyle>
            <a:lvl1pPr indent="-304800" lvl="0" marL="457200" algn="l">
              <a:lnSpc>
                <a:spcPct val="100000"/>
              </a:lnSpc>
              <a:spcBef>
                <a:spcPts val="200"/>
              </a:spcBef>
              <a:spcAft>
                <a:spcPts val="0"/>
              </a:spcAft>
              <a:buClr>
                <a:schemeClr val="dk1"/>
              </a:buClr>
              <a:buSzPts val="1200"/>
              <a:buChar char="•"/>
              <a:defRPr/>
            </a:lvl1pPr>
            <a:lvl2pPr indent="-304800" lvl="1" marL="914400" algn="l">
              <a:lnSpc>
                <a:spcPct val="100000"/>
              </a:lnSpc>
              <a:spcBef>
                <a:spcPts val="200"/>
              </a:spcBef>
              <a:spcAft>
                <a:spcPts val="0"/>
              </a:spcAft>
              <a:buClr>
                <a:schemeClr val="dk1"/>
              </a:buClr>
              <a:buSzPts val="1200"/>
              <a:buChar char="–"/>
              <a:defRPr/>
            </a:lvl2pPr>
            <a:lvl3pPr indent="-304800" lvl="2" marL="1371600" algn="l">
              <a:lnSpc>
                <a:spcPct val="100000"/>
              </a:lnSpc>
              <a:spcBef>
                <a:spcPts val="200"/>
              </a:spcBef>
              <a:spcAft>
                <a:spcPts val="0"/>
              </a:spcAft>
              <a:buClr>
                <a:schemeClr val="dk1"/>
              </a:buClr>
              <a:buSzPts val="1200"/>
              <a:buChar char="•"/>
              <a:defRPr/>
            </a:lvl3pPr>
            <a:lvl4pPr indent="-304800" lvl="3" marL="1828800" algn="l">
              <a:lnSpc>
                <a:spcPct val="100000"/>
              </a:lnSpc>
              <a:spcBef>
                <a:spcPts val="200"/>
              </a:spcBef>
              <a:spcAft>
                <a:spcPts val="0"/>
              </a:spcAft>
              <a:buClr>
                <a:schemeClr val="dk1"/>
              </a:buClr>
              <a:buSzPts val="1200"/>
              <a:buChar char="–"/>
              <a:defRPr/>
            </a:lvl4pPr>
            <a:lvl5pPr indent="-304800" lvl="4" marL="2286000" algn="l">
              <a:lnSpc>
                <a:spcPct val="100000"/>
              </a:lnSpc>
              <a:spcBef>
                <a:spcPts val="200"/>
              </a:spcBef>
              <a:spcAft>
                <a:spcPts val="0"/>
              </a:spcAft>
              <a:buClr>
                <a:schemeClr val="dk1"/>
              </a:buClr>
              <a:buSzPts val="1200"/>
              <a:buChar char="»"/>
              <a:defRPr/>
            </a:lvl5pPr>
            <a:lvl6pPr indent="-304800" lvl="5" marL="2743200" algn="l">
              <a:lnSpc>
                <a:spcPct val="90000"/>
              </a:lnSpc>
              <a:spcBef>
                <a:spcPts val="300"/>
              </a:spcBef>
              <a:spcAft>
                <a:spcPts val="0"/>
              </a:spcAft>
              <a:buClr>
                <a:schemeClr val="dk1"/>
              </a:buClr>
              <a:buSzPts val="1200"/>
              <a:buChar char="•"/>
              <a:defRPr/>
            </a:lvl6pPr>
            <a:lvl7pPr indent="-304800" lvl="6" marL="3200400" algn="l">
              <a:lnSpc>
                <a:spcPct val="90000"/>
              </a:lnSpc>
              <a:spcBef>
                <a:spcPts val="300"/>
              </a:spcBef>
              <a:spcAft>
                <a:spcPts val="0"/>
              </a:spcAft>
              <a:buClr>
                <a:schemeClr val="dk1"/>
              </a:buClr>
              <a:buSzPts val="1200"/>
              <a:buChar char="•"/>
              <a:defRPr/>
            </a:lvl7pPr>
            <a:lvl8pPr indent="-304800" lvl="7" marL="3657600" algn="l">
              <a:lnSpc>
                <a:spcPct val="90000"/>
              </a:lnSpc>
              <a:spcBef>
                <a:spcPts val="300"/>
              </a:spcBef>
              <a:spcAft>
                <a:spcPts val="0"/>
              </a:spcAft>
              <a:buClr>
                <a:schemeClr val="dk1"/>
              </a:buClr>
              <a:buSzPts val="1200"/>
              <a:buChar char="•"/>
              <a:defRPr/>
            </a:lvl8pPr>
            <a:lvl9pPr indent="-304800" lvl="8" marL="4114800" algn="l">
              <a:lnSpc>
                <a:spcPct val="90000"/>
              </a:lnSpc>
              <a:spcBef>
                <a:spcPts val="300"/>
              </a:spcBef>
              <a:spcAft>
                <a:spcPts val="0"/>
              </a:spcAft>
              <a:buClr>
                <a:schemeClr val="dk1"/>
              </a:buClr>
              <a:buSzPts val="1200"/>
              <a:buChar char="•"/>
              <a:defRPr/>
            </a:lvl9pPr>
          </a:lstStyle>
          <a:p/>
        </p:txBody>
      </p:sp>
      <p:sp>
        <p:nvSpPr>
          <p:cNvPr id="96" name="Google Shape;96;p20"/>
          <p:cNvSpPr txBox="1"/>
          <p:nvPr>
            <p:ph idx="10" type="dt"/>
          </p:nvPr>
        </p:nvSpPr>
        <p:spPr>
          <a:xfrm>
            <a:off x="321469" y="4391174"/>
            <a:ext cx="1500300" cy="334800"/>
          </a:xfrm>
          <a:prstGeom prst="rect">
            <a:avLst/>
          </a:prstGeom>
          <a:noFill/>
          <a:ln>
            <a:noFill/>
          </a:ln>
        </p:spPr>
        <p:txBody>
          <a:bodyPr anchorCtr="0" anchor="t" bIns="29450" lIns="58925" spcFirstLastPara="1" rIns="58925" wrap="square" tIns="2945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97" name="Google Shape;97;p20"/>
          <p:cNvSpPr txBox="1"/>
          <p:nvPr>
            <p:ph idx="11" type="ftr"/>
          </p:nvPr>
        </p:nvSpPr>
        <p:spPr>
          <a:xfrm>
            <a:off x="2196703" y="4391174"/>
            <a:ext cx="2036100" cy="334800"/>
          </a:xfrm>
          <a:prstGeom prst="rect">
            <a:avLst/>
          </a:prstGeom>
          <a:noFill/>
          <a:ln>
            <a:noFill/>
          </a:ln>
        </p:spPr>
        <p:txBody>
          <a:bodyPr anchorCtr="0" anchor="t" bIns="29450" lIns="58925" spcFirstLastPara="1" rIns="58925" wrap="square" tIns="2945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98" name="Google Shape;98;p20"/>
          <p:cNvSpPr txBox="1"/>
          <p:nvPr>
            <p:ph idx="12" type="sldNum"/>
          </p:nvPr>
        </p:nvSpPr>
        <p:spPr>
          <a:xfrm>
            <a:off x="4607719" y="4391174"/>
            <a:ext cx="1500300" cy="334800"/>
          </a:xfrm>
          <a:prstGeom prst="rect">
            <a:avLst/>
          </a:prstGeom>
          <a:noFill/>
          <a:ln>
            <a:noFill/>
          </a:ln>
        </p:spPr>
        <p:txBody>
          <a:bodyPr anchorCtr="0" anchor="t" bIns="29450" lIns="58925" spcFirstLastPara="1" rIns="58925" wrap="square" tIns="294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629543" y="457646"/>
            <a:ext cx="2949000" cy="1599600"/>
          </a:xfrm>
          <a:prstGeom prst="rect">
            <a:avLst/>
          </a:prstGeom>
          <a:noFill/>
          <a:ln>
            <a:noFill/>
          </a:ln>
        </p:spPr>
        <p:txBody>
          <a:bodyPr anchorCtr="0" anchor="b" bIns="29450" lIns="58925" spcFirstLastPara="1" rIns="58925" wrap="square" tIns="29450">
            <a:noAutofit/>
          </a:bodyPr>
          <a:lstStyle>
            <a:lvl1pPr lvl="0" algn="ctr">
              <a:lnSpc>
                <a:spcPct val="100000"/>
              </a:lnSpc>
              <a:spcBef>
                <a:spcPts val="0"/>
              </a:spcBef>
              <a:spcAft>
                <a:spcPts val="0"/>
              </a:spcAft>
              <a:buSzPts val="900"/>
              <a:buNone/>
              <a:defRPr sz="2100"/>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p:txBody>
      </p:sp>
      <p:sp>
        <p:nvSpPr>
          <p:cNvPr id="101" name="Google Shape;101;p21"/>
          <p:cNvSpPr/>
          <p:nvPr>
            <p:ph idx="2" type="pic"/>
          </p:nvPr>
        </p:nvSpPr>
        <p:spPr>
          <a:xfrm>
            <a:off x="3887763" y="987847"/>
            <a:ext cx="4629000" cy="4873500"/>
          </a:xfrm>
          <a:prstGeom prst="rect">
            <a:avLst/>
          </a:prstGeom>
          <a:noFill/>
          <a:ln>
            <a:noFill/>
          </a:ln>
        </p:spPr>
      </p:sp>
      <p:sp>
        <p:nvSpPr>
          <p:cNvPr id="102" name="Google Shape;102;p21"/>
          <p:cNvSpPr txBox="1"/>
          <p:nvPr>
            <p:ph idx="1" type="body"/>
          </p:nvPr>
        </p:nvSpPr>
        <p:spPr>
          <a:xfrm>
            <a:off x="629543" y="2057177"/>
            <a:ext cx="2949000" cy="3811800"/>
          </a:xfrm>
          <a:prstGeom prst="rect">
            <a:avLst/>
          </a:prstGeom>
          <a:noFill/>
          <a:ln>
            <a:noFill/>
          </a:ln>
        </p:spPr>
        <p:txBody>
          <a:bodyPr anchorCtr="0" anchor="t" bIns="29450" lIns="58925" spcFirstLastPara="1" rIns="58925" wrap="square" tIns="29450">
            <a:noAutofit/>
          </a:bodyPr>
          <a:lstStyle>
            <a:lvl1pPr indent="-228600" lvl="0" marL="457200" algn="l">
              <a:lnSpc>
                <a:spcPct val="100000"/>
              </a:lnSpc>
              <a:spcBef>
                <a:spcPts val="200"/>
              </a:spcBef>
              <a:spcAft>
                <a:spcPts val="0"/>
              </a:spcAft>
              <a:buClr>
                <a:schemeClr val="dk1"/>
              </a:buClr>
              <a:buSzPts val="1000"/>
              <a:buFont typeface="Arial"/>
              <a:buNone/>
              <a:defRPr sz="1000"/>
            </a:lvl1pPr>
            <a:lvl2pPr indent="-228600" lvl="1" marL="914400" algn="l">
              <a:lnSpc>
                <a:spcPct val="100000"/>
              </a:lnSpc>
              <a:spcBef>
                <a:spcPts val="200"/>
              </a:spcBef>
              <a:spcAft>
                <a:spcPts val="0"/>
              </a:spcAft>
              <a:buClr>
                <a:schemeClr val="dk1"/>
              </a:buClr>
              <a:buSzPts val="900"/>
              <a:buFont typeface="Arial"/>
              <a:buNone/>
              <a:defRPr sz="900"/>
            </a:lvl2pPr>
            <a:lvl3pPr indent="-228600" lvl="2" marL="1371600" algn="l">
              <a:lnSpc>
                <a:spcPct val="100000"/>
              </a:lnSpc>
              <a:spcBef>
                <a:spcPts val="200"/>
              </a:spcBef>
              <a:spcAft>
                <a:spcPts val="0"/>
              </a:spcAft>
              <a:buClr>
                <a:schemeClr val="dk1"/>
              </a:buClr>
              <a:buSzPts val="800"/>
              <a:buFont typeface="Arial"/>
              <a:buNone/>
              <a:defRPr sz="800"/>
            </a:lvl3pPr>
            <a:lvl4pPr indent="-228600" lvl="3" marL="1828800" algn="l">
              <a:lnSpc>
                <a:spcPct val="100000"/>
              </a:lnSpc>
              <a:spcBef>
                <a:spcPts val="100"/>
              </a:spcBef>
              <a:spcAft>
                <a:spcPts val="0"/>
              </a:spcAft>
              <a:buClr>
                <a:schemeClr val="dk1"/>
              </a:buClr>
              <a:buSzPts val="600"/>
              <a:buFont typeface="Arial"/>
              <a:buNone/>
              <a:defRPr sz="600"/>
            </a:lvl4pPr>
            <a:lvl5pPr indent="-228600" lvl="4" marL="2286000" algn="l">
              <a:lnSpc>
                <a:spcPct val="100000"/>
              </a:lnSpc>
              <a:spcBef>
                <a:spcPts val="100"/>
              </a:spcBef>
              <a:spcAft>
                <a:spcPts val="0"/>
              </a:spcAft>
              <a:buClr>
                <a:schemeClr val="dk1"/>
              </a:buClr>
              <a:buSzPts val="600"/>
              <a:buFont typeface="Arial"/>
              <a:buNone/>
              <a:defRPr sz="600"/>
            </a:lvl5pPr>
            <a:lvl6pPr indent="-228600" lvl="5" marL="2743200" algn="l">
              <a:lnSpc>
                <a:spcPct val="90000"/>
              </a:lnSpc>
              <a:spcBef>
                <a:spcPts val="300"/>
              </a:spcBef>
              <a:spcAft>
                <a:spcPts val="0"/>
              </a:spcAft>
              <a:buClr>
                <a:schemeClr val="dk1"/>
              </a:buClr>
              <a:buSzPts val="600"/>
              <a:buNone/>
              <a:defRPr sz="600"/>
            </a:lvl6pPr>
            <a:lvl7pPr indent="-228600" lvl="6" marL="3200400" algn="l">
              <a:lnSpc>
                <a:spcPct val="90000"/>
              </a:lnSpc>
              <a:spcBef>
                <a:spcPts val="300"/>
              </a:spcBef>
              <a:spcAft>
                <a:spcPts val="0"/>
              </a:spcAft>
              <a:buClr>
                <a:schemeClr val="dk1"/>
              </a:buClr>
              <a:buSzPts val="600"/>
              <a:buNone/>
              <a:defRPr sz="600"/>
            </a:lvl7pPr>
            <a:lvl8pPr indent="-228600" lvl="7" marL="3657600" algn="l">
              <a:lnSpc>
                <a:spcPct val="90000"/>
              </a:lnSpc>
              <a:spcBef>
                <a:spcPts val="300"/>
              </a:spcBef>
              <a:spcAft>
                <a:spcPts val="0"/>
              </a:spcAft>
              <a:buClr>
                <a:schemeClr val="dk1"/>
              </a:buClr>
              <a:buSzPts val="600"/>
              <a:buNone/>
              <a:defRPr sz="600"/>
            </a:lvl8pPr>
            <a:lvl9pPr indent="-228600" lvl="8" marL="4114800" algn="l">
              <a:lnSpc>
                <a:spcPct val="90000"/>
              </a:lnSpc>
              <a:spcBef>
                <a:spcPts val="300"/>
              </a:spcBef>
              <a:spcAft>
                <a:spcPts val="0"/>
              </a:spcAft>
              <a:buClr>
                <a:schemeClr val="dk1"/>
              </a:buClr>
              <a:buSzPts val="600"/>
              <a:buNone/>
              <a:defRPr sz="600"/>
            </a:lvl9pPr>
          </a:lstStyle>
          <a:p/>
        </p:txBody>
      </p:sp>
      <p:sp>
        <p:nvSpPr>
          <p:cNvPr id="103" name="Google Shape;103;p21"/>
          <p:cNvSpPr txBox="1"/>
          <p:nvPr>
            <p:ph idx="10" type="dt"/>
          </p:nvPr>
        </p:nvSpPr>
        <p:spPr>
          <a:xfrm>
            <a:off x="321469" y="4391174"/>
            <a:ext cx="1500300" cy="334800"/>
          </a:xfrm>
          <a:prstGeom prst="rect">
            <a:avLst/>
          </a:prstGeom>
          <a:noFill/>
          <a:ln>
            <a:noFill/>
          </a:ln>
        </p:spPr>
        <p:txBody>
          <a:bodyPr anchorCtr="0" anchor="t" bIns="29450" lIns="58925" spcFirstLastPara="1" rIns="58925" wrap="square" tIns="2945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04" name="Google Shape;104;p21"/>
          <p:cNvSpPr txBox="1"/>
          <p:nvPr>
            <p:ph idx="11" type="ftr"/>
          </p:nvPr>
        </p:nvSpPr>
        <p:spPr>
          <a:xfrm>
            <a:off x="2196703" y="4391174"/>
            <a:ext cx="2036100" cy="334800"/>
          </a:xfrm>
          <a:prstGeom prst="rect">
            <a:avLst/>
          </a:prstGeom>
          <a:noFill/>
          <a:ln>
            <a:noFill/>
          </a:ln>
        </p:spPr>
        <p:txBody>
          <a:bodyPr anchorCtr="0" anchor="t" bIns="29450" lIns="58925" spcFirstLastPara="1" rIns="58925" wrap="square" tIns="2945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05" name="Google Shape;105;p21"/>
          <p:cNvSpPr txBox="1"/>
          <p:nvPr>
            <p:ph idx="12" type="sldNum"/>
          </p:nvPr>
        </p:nvSpPr>
        <p:spPr>
          <a:xfrm>
            <a:off x="4607719" y="4391174"/>
            <a:ext cx="1500300" cy="334800"/>
          </a:xfrm>
          <a:prstGeom prst="rect">
            <a:avLst/>
          </a:prstGeom>
          <a:noFill/>
          <a:ln>
            <a:noFill/>
          </a:ln>
        </p:spPr>
        <p:txBody>
          <a:bodyPr anchorCtr="0" anchor="t" bIns="29450" lIns="58925" spcFirstLastPara="1" rIns="58925" wrap="square" tIns="294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6" name="Shape 106"/>
        <p:cNvGrpSpPr/>
        <p:nvPr/>
      </p:nvGrpSpPr>
      <p:grpSpPr>
        <a:xfrm>
          <a:off x="0" y="0"/>
          <a:ext cx="0" cy="0"/>
          <a:chOff x="0" y="0"/>
          <a:chExt cx="0" cy="0"/>
        </a:xfrm>
      </p:grpSpPr>
      <p:sp>
        <p:nvSpPr>
          <p:cNvPr id="107" name="Google Shape;107;p22"/>
          <p:cNvSpPr txBox="1"/>
          <p:nvPr>
            <p:ph type="title"/>
          </p:nvPr>
        </p:nvSpPr>
        <p:spPr>
          <a:xfrm>
            <a:off x="321469" y="193105"/>
            <a:ext cx="5786400" cy="803700"/>
          </a:xfrm>
          <a:prstGeom prst="rect">
            <a:avLst/>
          </a:prstGeom>
          <a:noFill/>
          <a:ln>
            <a:noFill/>
          </a:ln>
        </p:spPr>
        <p:txBody>
          <a:bodyPr anchorCtr="0" anchor="ctr" bIns="29450" lIns="58925" spcFirstLastPara="1" rIns="58925" wrap="square" tIns="29450">
            <a:noAutofit/>
          </a:bodyPr>
          <a:lstStyle>
            <a:lvl1pPr lvl="0" algn="ctr">
              <a:lnSpc>
                <a:spcPct val="100000"/>
              </a:lnSpc>
              <a:spcBef>
                <a:spcPts val="0"/>
              </a:spcBef>
              <a:spcAft>
                <a:spcPts val="0"/>
              </a:spcAft>
              <a:buSzPts val="900"/>
              <a:buNone/>
              <a:defRPr/>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p:txBody>
      </p:sp>
      <p:sp>
        <p:nvSpPr>
          <p:cNvPr id="108" name="Google Shape;108;p22"/>
          <p:cNvSpPr txBox="1"/>
          <p:nvPr>
            <p:ph idx="1" type="body"/>
          </p:nvPr>
        </p:nvSpPr>
        <p:spPr>
          <a:xfrm rot="5400000">
            <a:off x="1623506" y="-176859"/>
            <a:ext cx="3182400" cy="5786400"/>
          </a:xfrm>
          <a:prstGeom prst="rect">
            <a:avLst/>
          </a:prstGeom>
          <a:noFill/>
          <a:ln>
            <a:noFill/>
          </a:ln>
        </p:spPr>
        <p:txBody>
          <a:bodyPr anchorCtr="0" anchor="t" bIns="29450" lIns="58925" spcFirstLastPara="1" rIns="58925" wrap="square" tIns="29450">
            <a:noAutofit/>
          </a:bodyPr>
          <a:lstStyle>
            <a:lvl1pPr indent="-304800" lvl="0" marL="457200" algn="l">
              <a:lnSpc>
                <a:spcPct val="100000"/>
              </a:lnSpc>
              <a:spcBef>
                <a:spcPts val="200"/>
              </a:spcBef>
              <a:spcAft>
                <a:spcPts val="0"/>
              </a:spcAft>
              <a:buClr>
                <a:schemeClr val="dk1"/>
              </a:buClr>
              <a:buSzPts val="1200"/>
              <a:buChar char="•"/>
              <a:defRPr/>
            </a:lvl1pPr>
            <a:lvl2pPr indent="-304800" lvl="1" marL="914400" algn="l">
              <a:lnSpc>
                <a:spcPct val="100000"/>
              </a:lnSpc>
              <a:spcBef>
                <a:spcPts val="200"/>
              </a:spcBef>
              <a:spcAft>
                <a:spcPts val="0"/>
              </a:spcAft>
              <a:buClr>
                <a:schemeClr val="dk1"/>
              </a:buClr>
              <a:buSzPts val="1200"/>
              <a:buChar char="–"/>
              <a:defRPr/>
            </a:lvl2pPr>
            <a:lvl3pPr indent="-304800" lvl="2" marL="1371600" algn="l">
              <a:lnSpc>
                <a:spcPct val="100000"/>
              </a:lnSpc>
              <a:spcBef>
                <a:spcPts val="200"/>
              </a:spcBef>
              <a:spcAft>
                <a:spcPts val="0"/>
              </a:spcAft>
              <a:buClr>
                <a:schemeClr val="dk1"/>
              </a:buClr>
              <a:buSzPts val="1200"/>
              <a:buChar char="•"/>
              <a:defRPr/>
            </a:lvl3pPr>
            <a:lvl4pPr indent="-304800" lvl="3" marL="1828800" algn="l">
              <a:lnSpc>
                <a:spcPct val="100000"/>
              </a:lnSpc>
              <a:spcBef>
                <a:spcPts val="200"/>
              </a:spcBef>
              <a:spcAft>
                <a:spcPts val="0"/>
              </a:spcAft>
              <a:buClr>
                <a:schemeClr val="dk1"/>
              </a:buClr>
              <a:buSzPts val="1200"/>
              <a:buChar char="–"/>
              <a:defRPr/>
            </a:lvl4pPr>
            <a:lvl5pPr indent="-304800" lvl="4" marL="2286000" algn="l">
              <a:lnSpc>
                <a:spcPct val="100000"/>
              </a:lnSpc>
              <a:spcBef>
                <a:spcPts val="200"/>
              </a:spcBef>
              <a:spcAft>
                <a:spcPts val="0"/>
              </a:spcAft>
              <a:buClr>
                <a:schemeClr val="dk1"/>
              </a:buClr>
              <a:buSzPts val="1200"/>
              <a:buChar char="»"/>
              <a:defRPr/>
            </a:lvl5pPr>
            <a:lvl6pPr indent="-304800" lvl="5" marL="2743200" algn="l">
              <a:lnSpc>
                <a:spcPct val="90000"/>
              </a:lnSpc>
              <a:spcBef>
                <a:spcPts val="300"/>
              </a:spcBef>
              <a:spcAft>
                <a:spcPts val="0"/>
              </a:spcAft>
              <a:buClr>
                <a:schemeClr val="dk1"/>
              </a:buClr>
              <a:buSzPts val="1200"/>
              <a:buChar char="•"/>
              <a:defRPr/>
            </a:lvl6pPr>
            <a:lvl7pPr indent="-304800" lvl="6" marL="3200400" algn="l">
              <a:lnSpc>
                <a:spcPct val="90000"/>
              </a:lnSpc>
              <a:spcBef>
                <a:spcPts val="300"/>
              </a:spcBef>
              <a:spcAft>
                <a:spcPts val="0"/>
              </a:spcAft>
              <a:buClr>
                <a:schemeClr val="dk1"/>
              </a:buClr>
              <a:buSzPts val="1200"/>
              <a:buChar char="•"/>
              <a:defRPr/>
            </a:lvl7pPr>
            <a:lvl8pPr indent="-304800" lvl="7" marL="3657600" algn="l">
              <a:lnSpc>
                <a:spcPct val="90000"/>
              </a:lnSpc>
              <a:spcBef>
                <a:spcPts val="300"/>
              </a:spcBef>
              <a:spcAft>
                <a:spcPts val="0"/>
              </a:spcAft>
              <a:buClr>
                <a:schemeClr val="dk1"/>
              </a:buClr>
              <a:buSzPts val="1200"/>
              <a:buChar char="•"/>
              <a:defRPr/>
            </a:lvl8pPr>
            <a:lvl9pPr indent="-304800" lvl="8" marL="4114800" algn="l">
              <a:lnSpc>
                <a:spcPct val="90000"/>
              </a:lnSpc>
              <a:spcBef>
                <a:spcPts val="300"/>
              </a:spcBef>
              <a:spcAft>
                <a:spcPts val="0"/>
              </a:spcAft>
              <a:buClr>
                <a:schemeClr val="dk1"/>
              </a:buClr>
              <a:buSzPts val="1200"/>
              <a:buChar char="•"/>
              <a:defRPr/>
            </a:lvl9pPr>
          </a:lstStyle>
          <a:p/>
        </p:txBody>
      </p:sp>
      <p:sp>
        <p:nvSpPr>
          <p:cNvPr id="109" name="Google Shape;109;p22"/>
          <p:cNvSpPr txBox="1"/>
          <p:nvPr>
            <p:ph idx="10" type="dt"/>
          </p:nvPr>
        </p:nvSpPr>
        <p:spPr>
          <a:xfrm>
            <a:off x="321469" y="4391174"/>
            <a:ext cx="1500300" cy="334800"/>
          </a:xfrm>
          <a:prstGeom prst="rect">
            <a:avLst/>
          </a:prstGeom>
          <a:noFill/>
          <a:ln>
            <a:noFill/>
          </a:ln>
        </p:spPr>
        <p:txBody>
          <a:bodyPr anchorCtr="0" anchor="t" bIns="29450" lIns="58925" spcFirstLastPara="1" rIns="58925" wrap="square" tIns="2945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10" name="Google Shape;110;p22"/>
          <p:cNvSpPr txBox="1"/>
          <p:nvPr>
            <p:ph idx="11" type="ftr"/>
          </p:nvPr>
        </p:nvSpPr>
        <p:spPr>
          <a:xfrm>
            <a:off x="2196703" y="4391174"/>
            <a:ext cx="2036100" cy="334800"/>
          </a:xfrm>
          <a:prstGeom prst="rect">
            <a:avLst/>
          </a:prstGeom>
          <a:noFill/>
          <a:ln>
            <a:noFill/>
          </a:ln>
        </p:spPr>
        <p:txBody>
          <a:bodyPr anchorCtr="0" anchor="t" bIns="29450" lIns="58925" spcFirstLastPara="1" rIns="58925" wrap="square" tIns="2945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11" name="Google Shape;111;p22"/>
          <p:cNvSpPr txBox="1"/>
          <p:nvPr>
            <p:ph idx="12" type="sldNum"/>
          </p:nvPr>
        </p:nvSpPr>
        <p:spPr>
          <a:xfrm>
            <a:off x="4607719" y="4391174"/>
            <a:ext cx="1500300" cy="334800"/>
          </a:xfrm>
          <a:prstGeom prst="rect">
            <a:avLst/>
          </a:prstGeom>
          <a:noFill/>
          <a:ln>
            <a:noFill/>
          </a:ln>
        </p:spPr>
        <p:txBody>
          <a:bodyPr anchorCtr="0" anchor="t" bIns="29450" lIns="58925" spcFirstLastPara="1" rIns="58925" wrap="square" tIns="294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2" name="Shape 112"/>
        <p:cNvGrpSpPr/>
        <p:nvPr/>
      </p:nvGrpSpPr>
      <p:grpSpPr>
        <a:xfrm>
          <a:off x="0" y="0"/>
          <a:ext cx="0" cy="0"/>
          <a:chOff x="0" y="0"/>
          <a:chExt cx="0" cy="0"/>
        </a:xfrm>
      </p:grpSpPr>
      <p:sp>
        <p:nvSpPr>
          <p:cNvPr id="113" name="Google Shape;113;p23"/>
          <p:cNvSpPr txBox="1"/>
          <p:nvPr>
            <p:ph type="title"/>
          </p:nvPr>
        </p:nvSpPr>
        <p:spPr>
          <a:xfrm rot="5400000">
            <a:off x="3327356" y="1527055"/>
            <a:ext cx="4114500" cy="1446600"/>
          </a:xfrm>
          <a:prstGeom prst="rect">
            <a:avLst/>
          </a:prstGeom>
          <a:noFill/>
          <a:ln>
            <a:noFill/>
          </a:ln>
        </p:spPr>
        <p:txBody>
          <a:bodyPr anchorCtr="0" anchor="ctr" bIns="29450" lIns="58925" spcFirstLastPara="1" rIns="58925" wrap="square" tIns="29450">
            <a:noAutofit/>
          </a:bodyPr>
          <a:lstStyle>
            <a:lvl1pPr lvl="0" algn="ctr">
              <a:lnSpc>
                <a:spcPct val="100000"/>
              </a:lnSpc>
              <a:spcBef>
                <a:spcPts val="0"/>
              </a:spcBef>
              <a:spcAft>
                <a:spcPts val="0"/>
              </a:spcAft>
              <a:buSzPts val="900"/>
              <a:buNone/>
              <a:defRPr/>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p:txBody>
      </p:sp>
      <p:sp>
        <p:nvSpPr>
          <p:cNvPr id="114" name="Google Shape;114;p23"/>
          <p:cNvSpPr txBox="1"/>
          <p:nvPr>
            <p:ph idx="1" type="body"/>
          </p:nvPr>
        </p:nvSpPr>
        <p:spPr>
          <a:xfrm rot="5400000">
            <a:off x="380541" y="134005"/>
            <a:ext cx="4114500" cy="4232700"/>
          </a:xfrm>
          <a:prstGeom prst="rect">
            <a:avLst/>
          </a:prstGeom>
          <a:noFill/>
          <a:ln>
            <a:noFill/>
          </a:ln>
        </p:spPr>
        <p:txBody>
          <a:bodyPr anchorCtr="0" anchor="t" bIns="29450" lIns="58925" spcFirstLastPara="1" rIns="58925" wrap="square" tIns="29450">
            <a:noAutofit/>
          </a:bodyPr>
          <a:lstStyle>
            <a:lvl1pPr indent="-304800" lvl="0" marL="457200" algn="l">
              <a:lnSpc>
                <a:spcPct val="100000"/>
              </a:lnSpc>
              <a:spcBef>
                <a:spcPts val="200"/>
              </a:spcBef>
              <a:spcAft>
                <a:spcPts val="0"/>
              </a:spcAft>
              <a:buClr>
                <a:schemeClr val="dk1"/>
              </a:buClr>
              <a:buSzPts val="1200"/>
              <a:buChar char="•"/>
              <a:defRPr/>
            </a:lvl1pPr>
            <a:lvl2pPr indent="-304800" lvl="1" marL="914400" algn="l">
              <a:lnSpc>
                <a:spcPct val="100000"/>
              </a:lnSpc>
              <a:spcBef>
                <a:spcPts val="200"/>
              </a:spcBef>
              <a:spcAft>
                <a:spcPts val="0"/>
              </a:spcAft>
              <a:buClr>
                <a:schemeClr val="dk1"/>
              </a:buClr>
              <a:buSzPts val="1200"/>
              <a:buChar char="–"/>
              <a:defRPr/>
            </a:lvl2pPr>
            <a:lvl3pPr indent="-304800" lvl="2" marL="1371600" algn="l">
              <a:lnSpc>
                <a:spcPct val="100000"/>
              </a:lnSpc>
              <a:spcBef>
                <a:spcPts val="200"/>
              </a:spcBef>
              <a:spcAft>
                <a:spcPts val="0"/>
              </a:spcAft>
              <a:buClr>
                <a:schemeClr val="dk1"/>
              </a:buClr>
              <a:buSzPts val="1200"/>
              <a:buChar char="•"/>
              <a:defRPr/>
            </a:lvl3pPr>
            <a:lvl4pPr indent="-304800" lvl="3" marL="1828800" algn="l">
              <a:lnSpc>
                <a:spcPct val="100000"/>
              </a:lnSpc>
              <a:spcBef>
                <a:spcPts val="200"/>
              </a:spcBef>
              <a:spcAft>
                <a:spcPts val="0"/>
              </a:spcAft>
              <a:buClr>
                <a:schemeClr val="dk1"/>
              </a:buClr>
              <a:buSzPts val="1200"/>
              <a:buChar char="–"/>
              <a:defRPr/>
            </a:lvl4pPr>
            <a:lvl5pPr indent="-304800" lvl="4" marL="2286000" algn="l">
              <a:lnSpc>
                <a:spcPct val="100000"/>
              </a:lnSpc>
              <a:spcBef>
                <a:spcPts val="200"/>
              </a:spcBef>
              <a:spcAft>
                <a:spcPts val="0"/>
              </a:spcAft>
              <a:buClr>
                <a:schemeClr val="dk1"/>
              </a:buClr>
              <a:buSzPts val="1200"/>
              <a:buChar char="»"/>
              <a:defRPr/>
            </a:lvl5pPr>
            <a:lvl6pPr indent="-304800" lvl="5" marL="2743200" algn="l">
              <a:lnSpc>
                <a:spcPct val="90000"/>
              </a:lnSpc>
              <a:spcBef>
                <a:spcPts val="300"/>
              </a:spcBef>
              <a:spcAft>
                <a:spcPts val="0"/>
              </a:spcAft>
              <a:buClr>
                <a:schemeClr val="dk1"/>
              </a:buClr>
              <a:buSzPts val="1200"/>
              <a:buChar char="•"/>
              <a:defRPr/>
            </a:lvl6pPr>
            <a:lvl7pPr indent="-304800" lvl="6" marL="3200400" algn="l">
              <a:lnSpc>
                <a:spcPct val="90000"/>
              </a:lnSpc>
              <a:spcBef>
                <a:spcPts val="300"/>
              </a:spcBef>
              <a:spcAft>
                <a:spcPts val="0"/>
              </a:spcAft>
              <a:buClr>
                <a:schemeClr val="dk1"/>
              </a:buClr>
              <a:buSzPts val="1200"/>
              <a:buChar char="•"/>
              <a:defRPr/>
            </a:lvl7pPr>
            <a:lvl8pPr indent="-304800" lvl="7" marL="3657600" algn="l">
              <a:lnSpc>
                <a:spcPct val="90000"/>
              </a:lnSpc>
              <a:spcBef>
                <a:spcPts val="300"/>
              </a:spcBef>
              <a:spcAft>
                <a:spcPts val="0"/>
              </a:spcAft>
              <a:buClr>
                <a:schemeClr val="dk1"/>
              </a:buClr>
              <a:buSzPts val="1200"/>
              <a:buChar char="•"/>
              <a:defRPr/>
            </a:lvl8pPr>
            <a:lvl9pPr indent="-304800" lvl="8" marL="4114800" algn="l">
              <a:lnSpc>
                <a:spcPct val="90000"/>
              </a:lnSpc>
              <a:spcBef>
                <a:spcPts val="300"/>
              </a:spcBef>
              <a:spcAft>
                <a:spcPts val="0"/>
              </a:spcAft>
              <a:buClr>
                <a:schemeClr val="dk1"/>
              </a:buClr>
              <a:buSzPts val="1200"/>
              <a:buChar char="•"/>
              <a:defRPr/>
            </a:lvl9pPr>
          </a:lstStyle>
          <a:p/>
        </p:txBody>
      </p:sp>
      <p:sp>
        <p:nvSpPr>
          <p:cNvPr id="115" name="Google Shape;115;p23"/>
          <p:cNvSpPr txBox="1"/>
          <p:nvPr>
            <p:ph idx="10" type="dt"/>
          </p:nvPr>
        </p:nvSpPr>
        <p:spPr>
          <a:xfrm>
            <a:off x="321469" y="4391174"/>
            <a:ext cx="1500300" cy="334800"/>
          </a:xfrm>
          <a:prstGeom prst="rect">
            <a:avLst/>
          </a:prstGeom>
          <a:noFill/>
          <a:ln>
            <a:noFill/>
          </a:ln>
        </p:spPr>
        <p:txBody>
          <a:bodyPr anchorCtr="0" anchor="t" bIns="29450" lIns="58925" spcFirstLastPara="1" rIns="58925" wrap="square" tIns="2945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16" name="Google Shape;116;p23"/>
          <p:cNvSpPr txBox="1"/>
          <p:nvPr>
            <p:ph idx="11" type="ftr"/>
          </p:nvPr>
        </p:nvSpPr>
        <p:spPr>
          <a:xfrm>
            <a:off x="2196703" y="4391174"/>
            <a:ext cx="2036100" cy="334800"/>
          </a:xfrm>
          <a:prstGeom prst="rect">
            <a:avLst/>
          </a:prstGeom>
          <a:noFill/>
          <a:ln>
            <a:noFill/>
          </a:ln>
        </p:spPr>
        <p:txBody>
          <a:bodyPr anchorCtr="0" anchor="t" bIns="29450" lIns="58925" spcFirstLastPara="1" rIns="58925" wrap="square" tIns="2945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17" name="Google Shape;117;p23"/>
          <p:cNvSpPr txBox="1"/>
          <p:nvPr>
            <p:ph idx="12" type="sldNum"/>
          </p:nvPr>
        </p:nvSpPr>
        <p:spPr>
          <a:xfrm>
            <a:off x="4607719" y="4391174"/>
            <a:ext cx="1500300" cy="334800"/>
          </a:xfrm>
          <a:prstGeom prst="rect">
            <a:avLst/>
          </a:prstGeom>
          <a:noFill/>
          <a:ln>
            <a:noFill/>
          </a:ln>
        </p:spPr>
        <p:txBody>
          <a:bodyPr anchorCtr="0" anchor="t" bIns="29450" lIns="58925" spcFirstLastPara="1" rIns="58925" wrap="square" tIns="294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4" name="Shape 124"/>
        <p:cNvGrpSpPr/>
        <p:nvPr/>
      </p:nvGrpSpPr>
      <p:grpSpPr>
        <a:xfrm>
          <a:off x="0" y="0"/>
          <a:ext cx="0" cy="0"/>
          <a:chOff x="0" y="0"/>
          <a:chExt cx="0" cy="0"/>
        </a:xfrm>
      </p:grpSpPr>
      <p:sp>
        <p:nvSpPr>
          <p:cNvPr id="125" name="Google Shape;125;p25"/>
          <p:cNvSpPr txBox="1"/>
          <p:nvPr>
            <p:ph type="title"/>
          </p:nvPr>
        </p:nvSpPr>
        <p:spPr>
          <a:xfrm>
            <a:off x="457200" y="273050"/>
            <a:ext cx="3008400" cy="11619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26" name="Google Shape;126;p25"/>
          <p:cNvSpPr txBox="1"/>
          <p:nvPr>
            <p:ph idx="1" type="body"/>
          </p:nvPr>
        </p:nvSpPr>
        <p:spPr>
          <a:xfrm>
            <a:off x="3575050" y="273050"/>
            <a:ext cx="5111700" cy="58530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7" name="Google Shape;127;p25"/>
          <p:cNvSpPr txBox="1"/>
          <p:nvPr>
            <p:ph idx="2" type="body"/>
          </p:nvPr>
        </p:nvSpPr>
        <p:spPr>
          <a:xfrm>
            <a:off x="457200" y="1435100"/>
            <a:ext cx="3008400" cy="46911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128" name="Google Shape;128;p25"/>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29" name="Google Shape;129;p25"/>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30" name="Google Shape;130;p2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1" name="Shape 131"/>
        <p:cNvGrpSpPr/>
        <p:nvPr/>
      </p:nvGrpSpPr>
      <p:grpSpPr>
        <a:xfrm>
          <a:off x="0" y="0"/>
          <a:ext cx="0" cy="0"/>
          <a:chOff x="0" y="0"/>
          <a:chExt cx="0" cy="0"/>
        </a:xfrm>
      </p:grpSpPr>
      <p:sp>
        <p:nvSpPr>
          <p:cNvPr id="132" name="Google Shape;132;p26"/>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33" name="Google Shape;133;p26"/>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34" name="Google Shape;134;p26"/>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35" name="Google Shape;135;p26"/>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36" name="Google Shape;136;p2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7" name="Shape 137"/>
        <p:cNvGrpSpPr/>
        <p:nvPr/>
      </p:nvGrpSpPr>
      <p:grpSpPr>
        <a:xfrm>
          <a:off x="0" y="0"/>
          <a:ext cx="0" cy="0"/>
          <a:chOff x="0" y="0"/>
          <a:chExt cx="0" cy="0"/>
        </a:xfrm>
      </p:grpSpPr>
      <p:sp>
        <p:nvSpPr>
          <p:cNvPr id="138" name="Google Shape;138;p27"/>
          <p:cNvSpPr txBox="1"/>
          <p:nvPr>
            <p:ph type="title"/>
          </p:nvPr>
        </p:nvSpPr>
        <p:spPr>
          <a:xfrm rot="5400000">
            <a:off x="4732350" y="2171687"/>
            <a:ext cx="5851500" cy="20574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39" name="Google Shape;139;p27"/>
          <p:cNvSpPr txBox="1"/>
          <p:nvPr>
            <p:ph idx="1" type="body"/>
          </p:nvPr>
        </p:nvSpPr>
        <p:spPr>
          <a:xfrm rot="5400000">
            <a:off x="541350" y="190487"/>
            <a:ext cx="5851500" cy="60198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0" name="Google Shape;140;p27"/>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41" name="Google Shape;141;p27"/>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42" name="Google Shape;142;p2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3" name="Shape 143"/>
        <p:cNvGrpSpPr/>
        <p:nvPr/>
      </p:nvGrpSpPr>
      <p:grpSpPr>
        <a:xfrm>
          <a:off x="0" y="0"/>
          <a:ext cx="0" cy="0"/>
          <a:chOff x="0" y="0"/>
          <a:chExt cx="0" cy="0"/>
        </a:xfrm>
      </p:grpSpPr>
      <p:sp>
        <p:nvSpPr>
          <p:cNvPr id="144" name="Google Shape;144;p28"/>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45" name="Google Shape;145;p28"/>
          <p:cNvSpPr txBox="1"/>
          <p:nvPr>
            <p:ph idx="1" type="body"/>
          </p:nvPr>
        </p:nvSpPr>
        <p:spPr>
          <a:xfrm rot="5400000">
            <a:off x="2308950" y="-251550"/>
            <a:ext cx="4526100" cy="82296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6" name="Google Shape;146;p28"/>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47" name="Google Shape;147;p28"/>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48" name="Google Shape;148;p2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9" name="Shape 149"/>
        <p:cNvGrpSpPr/>
        <p:nvPr/>
      </p:nvGrpSpPr>
      <p:grpSpPr>
        <a:xfrm>
          <a:off x="0" y="0"/>
          <a:ext cx="0" cy="0"/>
          <a:chOff x="0" y="0"/>
          <a:chExt cx="0" cy="0"/>
        </a:xfrm>
      </p:grpSpPr>
      <p:sp>
        <p:nvSpPr>
          <p:cNvPr id="150" name="Google Shape;150;p29"/>
          <p:cNvSpPr txBox="1"/>
          <p:nvPr>
            <p:ph type="title"/>
          </p:nvPr>
        </p:nvSpPr>
        <p:spPr>
          <a:xfrm>
            <a:off x="1792288" y="4800600"/>
            <a:ext cx="5486400" cy="566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51" name="Google Shape;151;p29"/>
          <p:cNvSpPr/>
          <p:nvPr>
            <p:ph idx="2" type="pic"/>
          </p:nvPr>
        </p:nvSpPr>
        <p:spPr>
          <a:xfrm>
            <a:off x="1792288" y="612775"/>
            <a:ext cx="5486400" cy="4114800"/>
          </a:xfrm>
          <a:prstGeom prst="rect">
            <a:avLst/>
          </a:prstGeom>
          <a:noFill/>
          <a:ln>
            <a:noFill/>
          </a:ln>
        </p:spPr>
      </p:sp>
      <p:sp>
        <p:nvSpPr>
          <p:cNvPr id="152" name="Google Shape;152;p29"/>
          <p:cNvSpPr txBox="1"/>
          <p:nvPr>
            <p:ph idx="1" type="body"/>
          </p:nvPr>
        </p:nvSpPr>
        <p:spPr>
          <a:xfrm>
            <a:off x="1792288" y="5367337"/>
            <a:ext cx="5486400" cy="8049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153" name="Google Shape;153;p29"/>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54" name="Google Shape;154;p29"/>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55" name="Google Shape;155;p2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6" name="Shape 156"/>
        <p:cNvGrpSpPr/>
        <p:nvPr/>
      </p:nvGrpSpPr>
      <p:grpSpPr>
        <a:xfrm>
          <a:off x="0" y="0"/>
          <a:ext cx="0" cy="0"/>
          <a:chOff x="0" y="0"/>
          <a:chExt cx="0" cy="0"/>
        </a:xfrm>
      </p:grpSpPr>
      <p:sp>
        <p:nvSpPr>
          <p:cNvPr id="157" name="Google Shape;157;p30"/>
          <p:cNvSpPr txBox="1"/>
          <p:nvPr>
            <p:ph idx="11" type="ftr"/>
          </p:nvPr>
        </p:nvSpPr>
        <p:spPr>
          <a:xfrm>
            <a:off x="286439" y="6356350"/>
            <a:ext cx="5733361"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58" name="Google Shape;158;p3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9" name="Shape 159"/>
        <p:cNvGrpSpPr/>
        <p:nvPr/>
      </p:nvGrpSpPr>
      <p:grpSpPr>
        <a:xfrm>
          <a:off x="0" y="0"/>
          <a:ext cx="0" cy="0"/>
          <a:chOff x="0" y="0"/>
          <a:chExt cx="0" cy="0"/>
        </a:xfrm>
      </p:grpSpPr>
      <p:sp>
        <p:nvSpPr>
          <p:cNvPr id="160" name="Google Shape;160;p3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61" name="Google Shape;161;p31"/>
          <p:cNvSpPr txBox="1"/>
          <p:nvPr>
            <p:ph idx="1" type="body"/>
          </p:nvPr>
        </p:nvSpPr>
        <p:spPr>
          <a:xfrm>
            <a:off x="457200" y="1535112"/>
            <a:ext cx="4040100" cy="639899"/>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162" name="Google Shape;162;p31"/>
          <p:cNvSpPr txBox="1"/>
          <p:nvPr>
            <p:ph idx="2" type="body"/>
          </p:nvPr>
        </p:nvSpPr>
        <p:spPr>
          <a:xfrm>
            <a:off x="457200" y="2174875"/>
            <a:ext cx="4040100" cy="39513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63" name="Google Shape;163;p31"/>
          <p:cNvSpPr txBox="1"/>
          <p:nvPr>
            <p:ph idx="3" type="body"/>
          </p:nvPr>
        </p:nvSpPr>
        <p:spPr>
          <a:xfrm>
            <a:off x="4645025" y="1535112"/>
            <a:ext cx="4041900" cy="639899"/>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164" name="Google Shape;164;p31"/>
          <p:cNvSpPr txBox="1"/>
          <p:nvPr>
            <p:ph idx="4" type="body"/>
          </p:nvPr>
        </p:nvSpPr>
        <p:spPr>
          <a:xfrm>
            <a:off x="4645025" y="2174875"/>
            <a:ext cx="4041900" cy="39513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65" name="Google Shape;165;p31"/>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66" name="Google Shape;166;p31"/>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67" name="Google Shape;167;p3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8" name="Shape 168"/>
        <p:cNvGrpSpPr/>
        <p:nvPr/>
      </p:nvGrpSpPr>
      <p:grpSpPr>
        <a:xfrm>
          <a:off x="0" y="0"/>
          <a:ext cx="0" cy="0"/>
          <a:chOff x="0" y="0"/>
          <a:chExt cx="0" cy="0"/>
        </a:xfrm>
      </p:grpSpPr>
      <p:sp>
        <p:nvSpPr>
          <p:cNvPr id="169" name="Google Shape;169;p32"/>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70" name="Google Shape;170;p32"/>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1" name="Google Shape;171;p32"/>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2" name="Google Shape;172;p32"/>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73" name="Google Shape;173;p32"/>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74" name="Google Shape;174;p3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5" name="Shape 175"/>
        <p:cNvGrpSpPr/>
        <p:nvPr/>
      </p:nvGrpSpPr>
      <p:grpSpPr>
        <a:xfrm>
          <a:off x="0" y="0"/>
          <a:ext cx="0" cy="0"/>
          <a:chOff x="0" y="0"/>
          <a:chExt cx="0" cy="0"/>
        </a:xfrm>
      </p:grpSpPr>
      <p:sp>
        <p:nvSpPr>
          <p:cNvPr id="176" name="Google Shape;176;p33"/>
          <p:cNvSpPr txBox="1"/>
          <p:nvPr>
            <p:ph type="title"/>
          </p:nvPr>
        </p:nvSpPr>
        <p:spPr>
          <a:xfrm>
            <a:off x="722312" y="4406900"/>
            <a:ext cx="7772400" cy="13620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1" i="0" sz="4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77" name="Google Shape;177;p33"/>
          <p:cNvSpPr txBox="1"/>
          <p:nvPr>
            <p:ph idx="1" type="body"/>
          </p:nvPr>
        </p:nvSpPr>
        <p:spPr>
          <a:xfrm>
            <a:off x="722312" y="2906713"/>
            <a:ext cx="7772400" cy="15003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algn="l">
              <a:lnSpc>
                <a:spcPct val="100000"/>
              </a:lnSpc>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algn="l">
              <a:lnSpc>
                <a:spcPct val="100000"/>
              </a:lnSpc>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178" name="Google Shape;178;p3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79" name="Google Shape;179;p3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80" name="Google Shape;180;p3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1" name="Shape 181"/>
        <p:cNvGrpSpPr/>
        <p:nvPr/>
      </p:nvGrpSpPr>
      <p:grpSpPr>
        <a:xfrm>
          <a:off x="0" y="0"/>
          <a:ext cx="0" cy="0"/>
          <a:chOff x="0" y="0"/>
          <a:chExt cx="0" cy="0"/>
        </a:xfrm>
      </p:grpSpPr>
      <p:sp>
        <p:nvSpPr>
          <p:cNvPr id="182" name="Google Shape;182;p34"/>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83" name="Google Shape;183;p34"/>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4" name="Google Shape;184;p3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85" name="Google Shape;185;p3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86" name="Google Shape;186;p3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7" name="Shape 187"/>
        <p:cNvGrpSpPr/>
        <p:nvPr/>
      </p:nvGrpSpPr>
      <p:grpSpPr>
        <a:xfrm>
          <a:off x="0" y="0"/>
          <a:ext cx="0" cy="0"/>
          <a:chOff x="0" y="0"/>
          <a:chExt cx="0" cy="0"/>
        </a:xfrm>
      </p:grpSpPr>
      <p:sp>
        <p:nvSpPr>
          <p:cNvPr id="188" name="Google Shape;188;p35"/>
          <p:cNvSpPr txBox="1"/>
          <p:nvPr>
            <p:ph type="title"/>
          </p:nvPr>
        </p:nvSpPr>
        <p:spPr>
          <a:xfrm>
            <a:off x="311700" y="593367"/>
            <a:ext cx="8520600" cy="763500"/>
          </a:xfrm>
          <a:prstGeom prst="rect">
            <a:avLst/>
          </a:prstGeom>
        </p:spPr>
        <p:txBody>
          <a:bodyPr anchorCtr="0" anchor="ctr"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35"/>
          <p:cNvSpPr txBox="1"/>
          <p:nvPr>
            <p:ph idx="12" type="sldNum"/>
          </p:nvPr>
        </p:nvSpPr>
        <p:spPr>
          <a:xfrm>
            <a:off x="8472458" y="6217622"/>
            <a:ext cx="548700" cy="524700"/>
          </a:xfrm>
          <a:prstGeom prst="rect">
            <a:avLst/>
          </a:prstGeom>
        </p:spPr>
        <p:txBody>
          <a:bodyPr anchorCtr="0" anchor="ctr" bIns="45700" lIns="91425" spcFirstLastPara="1" rIns="91425" wrap="square" tIns="45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theme" Target="../theme/theme1.xml"/><Relationship Id="rId10" Type="http://schemas.openxmlformats.org/officeDocument/2006/relationships/slideLayout" Target="../slideLayouts/slideLayout2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11" Type="http://schemas.openxmlformats.org/officeDocument/2006/relationships/slideLayout" Target="../slideLayouts/slideLayout32.xml"/><Relationship Id="rId10" Type="http://schemas.openxmlformats.org/officeDocument/2006/relationships/slideLayout" Target="../slideLayouts/slideLayout31.xml"/><Relationship Id="rId12" Type="http://schemas.openxmlformats.org/officeDocument/2006/relationships/theme" Target="../theme/theme3.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21469" y="193105"/>
            <a:ext cx="5786400" cy="803700"/>
          </a:xfrm>
          <a:prstGeom prst="rect">
            <a:avLst/>
          </a:prstGeom>
          <a:noFill/>
          <a:ln>
            <a:noFill/>
          </a:ln>
        </p:spPr>
        <p:txBody>
          <a:bodyPr anchorCtr="0" anchor="ctr" bIns="29450" lIns="58925" spcFirstLastPara="1" rIns="58925" wrap="square" tIns="29450">
            <a:noAutofit/>
          </a:bodyPr>
          <a:lstStyle>
            <a:lvl1pPr lvl="0" marR="0" rtl="0" algn="ctr">
              <a:lnSpc>
                <a:spcPct val="100000"/>
              </a:lnSpc>
              <a:spcBef>
                <a:spcPts val="0"/>
              </a:spcBef>
              <a:spcAft>
                <a:spcPts val="0"/>
              </a:spcAft>
              <a:buClr>
                <a:srgbClr val="000000"/>
              </a:buClr>
              <a:buSzPts val="900"/>
              <a:buFont typeface="Arial"/>
              <a:buNone/>
              <a:defRPr b="0" i="0" sz="28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900"/>
              <a:buFont typeface="Arial"/>
              <a:buNone/>
              <a:defRPr b="0" i="0" sz="28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900"/>
              <a:buFont typeface="Arial"/>
              <a:buNone/>
              <a:defRPr b="0" i="0" sz="28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900"/>
              <a:buFont typeface="Arial"/>
              <a:buNone/>
              <a:defRPr b="0" i="0" sz="28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900"/>
              <a:buFont typeface="Arial"/>
              <a:buNone/>
              <a:defRPr b="0" i="0" sz="28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900"/>
              <a:buFont typeface="Arial"/>
              <a:buNone/>
              <a:defRPr b="0" i="0" sz="28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900"/>
              <a:buFont typeface="Arial"/>
              <a:buNone/>
              <a:defRPr b="0" i="0" sz="28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900"/>
              <a:buFont typeface="Arial"/>
              <a:buNone/>
              <a:defRPr b="0" i="0" sz="28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900"/>
              <a:buFont typeface="Arial"/>
              <a:buNone/>
              <a:defRPr b="0" i="0" sz="2800" u="none" cap="none" strike="noStrike">
                <a:solidFill>
                  <a:schemeClr val="dk2"/>
                </a:solidFill>
                <a:latin typeface="Arial"/>
                <a:ea typeface="Arial"/>
                <a:cs typeface="Arial"/>
                <a:sym typeface="Arial"/>
              </a:defRPr>
            </a:lvl9pPr>
          </a:lstStyle>
          <a:p/>
        </p:txBody>
      </p:sp>
      <p:sp>
        <p:nvSpPr>
          <p:cNvPr id="52" name="Google Shape;52;p13"/>
          <p:cNvSpPr txBox="1"/>
          <p:nvPr>
            <p:ph idx="1" type="body"/>
          </p:nvPr>
        </p:nvSpPr>
        <p:spPr>
          <a:xfrm>
            <a:off x="321469" y="1125141"/>
            <a:ext cx="5786400" cy="3182400"/>
          </a:xfrm>
          <a:prstGeom prst="rect">
            <a:avLst/>
          </a:prstGeom>
          <a:noFill/>
          <a:ln>
            <a:noFill/>
          </a:ln>
        </p:spPr>
        <p:txBody>
          <a:bodyPr anchorCtr="0" anchor="t" bIns="29450" lIns="58925" spcFirstLastPara="1" rIns="58925" wrap="square" tIns="29450">
            <a:noAutofit/>
          </a:bodyPr>
          <a:lstStyle>
            <a:lvl1pPr indent="-361950" lvl="0" marL="457200" marR="0" rtl="0" algn="l">
              <a:lnSpc>
                <a:spcPct val="100000"/>
              </a:lnSpc>
              <a:spcBef>
                <a:spcPts val="4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1150" lvl="3" marL="1828800" marR="0" rtl="0" algn="l">
              <a:lnSpc>
                <a:spcPct val="100000"/>
              </a:lnSpc>
              <a:spcBef>
                <a:spcPts val="300"/>
              </a:spcBef>
              <a:spcAft>
                <a:spcPts val="0"/>
              </a:spcAft>
              <a:buClr>
                <a:schemeClr val="dk1"/>
              </a:buClr>
              <a:buSzPts val="1300"/>
              <a:buFont typeface="Arial"/>
              <a:buChar char="–"/>
              <a:defRPr b="0" i="0" sz="1300" u="none" cap="none" strike="noStrike">
                <a:solidFill>
                  <a:schemeClr val="dk1"/>
                </a:solidFill>
                <a:latin typeface="Arial"/>
                <a:ea typeface="Arial"/>
                <a:cs typeface="Arial"/>
                <a:sym typeface="Arial"/>
              </a:defRPr>
            </a:lvl4pPr>
            <a:lvl5pPr indent="-311150" lvl="4" marL="2286000" marR="0" rtl="0" algn="l">
              <a:lnSpc>
                <a:spcPct val="100000"/>
              </a:lnSpc>
              <a:spcBef>
                <a:spcPts val="300"/>
              </a:spcBef>
              <a:spcAft>
                <a:spcPts val="0"/>
              </a:spcAft>
              <a:buClr>
                <a:schemeClr val="dk1"/>
              </a:buClr>
              <a:buSzPts val="1300"/>
              <a:buFont typeface="Arial"/>
              <a:buChar char="»"/>
              <a:defRPr b="0" i="0" sz="1300" u="none" cap="none" strike="noStrike">
                <a:solidFill>
                  <a:schemeClr val="dk1"/>
                </a:solidFill>
                <a:latin typeface="Arial"/>
                <a:ea typeface="Arial"/>
                <a:cs typeface="Arial"/>
                <a:sym typeface="Arial"/>
              </a:defRPr>
            </a:lvl5pPr>
            <a:lvl6pPr indent="-304800" lvl="5" marL="2743200" marR="0" rtl="0" algn="l">
              <a:lnSpc>
                <a:spcPct val="90000"/>
              </a:lnSpc>
              <a:spcBef>
                <a:spcPts val="3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90000"/>
              </a:lnSpc>
              <a:spcBef>
                <a:spcPts val="3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90000"/>
              </a:lnSpc>
              <a:spcBef>
                <a:spcPts val="3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90000"/>
              </a:lnSpc>
              <a:spcBef>
                <a:spcPts val="3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53" name="Google Shape;53;p13"/>
          <p:cNvSpPr txBox="1"/>
          <p:nvPr>
            <p:ph idx="10" type="dt"/>
          </p:nvPr>
        </p:nvSpPr>
        <p:spPr>
          <a:xfrm>
            <a:off x="321469" y="4391174"/>
            <a:ext cx="1500300" cy="334800"/>
          </a:xfrm>
          <a:prstGeom prst="rect">
            <a:avLst/>
          </a:prstGeom>
          <a:noFill/>
          <a:ln>
            <a:noFill/>
          </a:ln>
        </p:spPr>
        <p:txBody>
          <a:bodyPr anchorCtr="0" anchor="t" bIns="29450" lIns="58925" spcFirstLastPara="1" rIns="58925" wrap="square" tIns="29450">
            <a:noAutofit/>
          </a:bodyPr>
          <a:lstStyle>
            <a:lvl1pPr lvl="0" marR="0" rtl="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Arial"/>
                <a:ea typeface="Arial"/>
                <a:cs typeface="Arial"/>
                <a:sym typeface="Arial"/>
              </a:defRPr>
            </a:lvl9pPr>
          </a:lstStyle>
          <a:p/>
        </p:txBody>
      </p:sp>
      <p:sp>
        <p:nvSpPr>
          <p:cNvPr id="54" name="Google Shape;54;p13"/>
          <p:cNvSpPr txBox="1"/>
          <p:nvPr>
            <p:ph idx="11" type="ftr"/>
          </p:nvPr>
        </p:nvSpPr>
        <p:spPr>
          <a:xfrm>
            <a:off x="2196703" y="4391174"/>
            <a:ext cx="2036100" cy="334800"/>
          </a:xfrm>
          <a:prstGeom prst="rect">
            <a:avLst/>
          </a:prstGeom>
          <a:noFill/>
          <a:ln>
            <a:noFill/>
          </a:ln>
        </p:spPr>
        <p:txBody>
          <a:bodyPr anchorCtr="0" anchor="t" bIns="29450" lIns="58925" spcFirstLastPara="1" rIns="58925" wrap="square" tIns="29450">
            <a:noAutofit/>
          </a:bodyPr>
          <a:lstStyle>
            <a:lvl1pPr lvl="0" marR="0" rtl="0" algn="ct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900"/>
              <a:buFont typeface="Arial"/>
              <a:buNone/>
              <a:defRPr b="0" i="0" sz="1200" u="none" cap="none" strike="noStrike">
                <a:solidFill>
                  <a:schemeClr val="dk1"/>
                </a:solidFill>
                <a:latin typeface="Arial"/>
                <a:ea typeface="Arial"/>
                <a:cs typeface="Arial"/>
                <a:sym typeface="Arial"/>
              </a:defRPr>
            </a:lvl9pPr>
          </a:lstStyle>
          <a:p/>
        </p:txBody>
      </p:sp>
      <p:sp>
        <p:nvSpPr>
          <p:cNvPr id="55" name="Google Shape;55;p13"/>
          <p:cNvSpPr txBox="1"/>
          <p:nvPr>
            <p:ph idx="12" type="sldNum"/>
          </p:nvPr>
        </p:nvSpPr>
        <p:spPr>
          <a:xfrm>
            <a:off x="4607719" y="4391174"/>
            <a:ext cx="1500300" cy="334800"/>
          </a:xfrm>
          <a:prstGeom prst="rect">
            <a:avLst/>
          </a:prstGeom>
          <a:noFill/>
          <a:ln>
            <a:noFill/>
          </a:ln>
        </p:spPr>
        <p:txBody>
          <a:bodyPr anchorCtr="0" anchor="t" bIns="29450" lIns="58925" spcFirstLastPara="1" rIns="58925" wrap="square" tIns="2945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24"/>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20" name="Google Shape;120;p24"/>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1" name="Google Shape;121;p2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22" name="Google Shape;122;p2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23" name="Google Shape;123;p2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hyperlink" Target="https://www.freeimages.com/photo/cow-and-sheep-1397872" TargetMode="External"/><Relationship Id="rId13" Type="http://schemas.openxmlformats.org/officeDocument/2006/relationships/hyperlink" Target="http://www.missionbibleclass.org/" TargetMode="External"/><Relationship Id="rId12" Type="http://schemas.openxmlformats.org/officeDocument/2006/relationships/hyperlink" Target="https://creativecommons.org/licenses/by-sa/3.0/" TargetMode="External"/><Relationship Id="rId1" Type="http://schemas.openxmlformats.org/officeDocument/2006/relationships/slideLayout" Target="../slideLayouts/slideLayout32.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hyperlink" Target="http://missionbiblelessons.org" TargetMode="External"/><Relationship Id="rId9" Type="http://schemas.openxmlformats.org/officeDocument/2006/relationships/hyperlink" Target="http://www.freebibleimages.org" TargetMode="External"/><Relationship Id="rId15" Type="http://schemas.openxmlformats.org/officeDocument/2006/relationships/hyperlink" Target="http://www.missionbibleclass.org/" TargetMode="External"/><Relationship Id="rId14" Type="http://schemas.openxmlformats.org/officeDocument/2006/relationships/hyperlink" Target="http://www.missionbibleclass.org/" TargetMode="External"/><Relationship Id="rId5" Type="http://schemas.openxmlformats.org/officeDocument/2006/relationships/hyperlink" Target="http://missionbiblelessons.org" TargetMode="External"/><Relationship Id="rId6" Type="http://schemas.openxmlformats.org/officeDocument/2006/relationships/hyperlink" Target="http://missionbiblelessons.org" TargetMode="External"/><Relationship Id="rId7" Type="http://schemas.openxmlformats.org/officeDocument/2006/relationships/hyperlink" Target="http://missionbiblelessons.org" TargetMode="External"/><Relationship Id="rId8" Type="http://schemas.openxmlformats.org/officeDocument/2006/relationships/hyperlink" Target="http://sweetpublishing.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7.png"/><Relationship Id="rId9" Type="http://schemas.openxmlformats.org/officeDocument/2006/relationships/image" Target="../media/image14.pn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image" Target="../media/image3.png"/><Relationship Id="rId8"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4" name="Shape 194"/>
        <p:cNvGrpSpPr/>
        <p:nvPr/>
      </p:nvGrpSpPr>
      <p:grpSpPr>
        <a:xfrm>
          <a:off x="0" y="0"/>
          <a:ext cx="0" cy="0"/>
          <a:chOff x="0" y="0"/>
          <a:chExt cx="0" cy="0"/>
        </a:xfrm>
      </p:grpSpPr>
      <p:pic>
        <p:nvPicPr>
          <p:cNvPr id="195" name="Google Shape;195;p36"/>
          <p:cNvPicPr preferRelativeResize="0"/>
          <p:nvPr/>
        </p:nvPicPr>
        <p:blipFill rotWithShape="1">
          <a:blip r:embed="rId4">
            <a:alphaModFix/>
          </a:blip>
          <a:srcRect b="0" l="0" r="0" t="0"/>
          <a:stretch/>
        </p:blipFill>
        <p:spPr>
          <a:xfrm>
            <a:off x="3059049" y="910969"/>
            <a:ext cx="3025899" cy="3025899"/>
          </a:xfrm>
          <a:prstGeom prst="rect">
            <a:avLst/>
          </a:prstGeom>
          <a:noFill/>
          <a:ln>
            <a:noFill/>
          </a:ln>
          <a:effectLst>
            <a:outerShdw blurRad="63500" sx="102000" rotWithShape="0" algn="ctr" sy="102000">
              <a:srgbClr val="000000">
                <a:alpha val="40000"/>
              </a:srgbClr>
            </a:outerShdw>
          </a:effectLst>
        </p:spPr>
      </p:pic>
      <p:sp>
        <p:nvSpPr>
          <p:cNvPr id="196" name="Google Shape;196;p36"/>
          <p:cNvSpPr txBox="1"/>
          <p:nvPr/>
        </p:nvSpPr>
        <p:spPr>
          <a:xfrm>
            <a:off x="-2" y="4350976"/>
            <a:ext cx="9144000" cy="1125000"/>
          </a:xfrm>
          <a:prstGeom prst="rect">
            <a:avLst/>
          </a:prstGeom>
          <a:noFill/>
          <a:ln>
            <a:noFill/>
          </a:ln>
          <a:effectLst>
            <a:outerShdw blurRad="57150" rotWithShape="0" algn="bl" dir="5400000" dist="19050">
              <a:schemeClr val="lt1">
                <a:alpha val="50000"/>
              </a:schemeClr>
            </a:outerShdw>
          </a:effectLst>
        </p:spPr>
        <p:txBody>
          <a:bodyPr anchorCtr="0" anchor="b" bIns="29450" lIns="58925" spcFirstLastPara="1" rIns="58925" wrap="square" tIns="29450">
            <a:noAutofit/>
          </a:bodyPr>
          <a:lstStyle/>
          <a:p>
            <a:pPr indent="0" lvl="0" marL="0" marR="0" rtl="0" algn="ctr">
              <a:lnSpc>
                <a:spcPct val="100000"/>
              </a:lnSpc>
              <a:spcBef>
                <a:spcPts val="0"/>
              </a:spcBef>
              <a:spcAft>
                <a:spcPts val="0"/>
              </a:spcAft>
              <a:buClr>
                <a:srgbClr val="000000"/>
              </a:buClr>
              <a:buSzPts val="8000"/>
              <a:buFont typeface="Arial"/>
              <a:buNone/>
            </a:pPr>
            <a:r>
              <a:rPr b="1" i="0" lang="en" sz="8000" u="none" cap="none" strike="noStrike">
                <a:solidFill>
                  <a:srgbClr val="00B0F0"/>
                </a:solidFill>
                <a:latin typeface="Comic Sans MS"/>
                <a:ea typeface="Comic Sans MS"/>
                <a:cs typeface="Comic Sans MS"/>
                <a:sym typeface="Comic Sans MS"/>
              </a:rPr>
              <a:t>God Rested</a:t>
            </a:r>
            <a:endParaRPr b="1" i="0" sz="8000" u="none" cap="none" strike="noStrike">
              <a:solidFill>
                <a:srgbClr val="00B0F0"/>
              </a:solidFill>
              <a:latin typeface="Comic Sans MS"/>
              <a:ea typeface="Comic Sans MS"/>
              <a:cs typeface="Comic Sans MS"/>
              <a:sym typeface="Comic Sans MS"/>
            </a:endParaRPr>
          </a:p>
        </p:txBody>
      </p:sp>
      <p:sp>
        <p:nvSpPr>
          <p:cNvPr id="197" name="Google Shape;197;p36"/>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rgbClr val="6D9EEB"/>
                </a:solidFill>
                <a:latin typeface="Calibri"/>
                <a:ea typeface="Calibri"/>
                <a:cs typeface="Calibri"/>
                <a:sym typeface="Calibri"/>
              </a:rPr>
              <a:t>missionbiblelessons.org   Creation Day 7- God Rested</a:t>
            </a:r>
            <a:endParaRPr sz="1000">
              <a:solidFill>
                <a:srgbClr val="6D9EEB"/>
              </a:solidFill>
              <a:latin typeface="Calibri"/>
              <a:ea typeface="Calibri"/>
              <a:cs typeface="Calibri"/>
              <a:sym typeface="Calibri"/>
            </a:endParaRPr>
          </a:p>
        </p:txBody>
      </p:sp>
      <p:sp>
        <p:nvSpPr>
          <p:cNvPr id="198" name="Google Shape;198;p36"/>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rgbClr val="6D9EEB"/>
                </a:solidFill>
                <a:latin typeface="Calibri"/>
                <a:ea typeface="Calibri"/>
                <a:cs typeface="Calibri"/>
                <a:sym typeface="Calibri"/>
              </a:rPr>
              <a:t>‹#›</a:t>
            </a:fld>
            <a:endParaRPr sz="1000">
              <a:solidFill>
                <a:srgbClr val="6D9EEB"/>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3" name="Shape 273"/>
        <p:cNvGrpSpPr/>
        <p:nvPr/>
      </p:nvGrpSpPr>
      <p:grpSpPr>
        <a:xfrm>
          <a:off x="0" y="0"/>
          <a:ext cx="0" cy="0"/>
          <a:chOff x="0" y="0"/>
          <a:chExt cx="0" cy="0"/>
        </a:xfrm>
      </p:grpSpPr>
      <p:sp>
        <p:nvSpPr>
          <p:cNvPr id="274" name="Google Shape;274;p45"/>
          <p:cNvSpPr txBox="1"/>
          <p:nvPr>
            <p:ph idx="1" type="body"/>
          </p:nvPr>
        </p:nvSpPr>
        <p:spPr>
          <a:xfrm>
            <a:off x="482250" y="1979849"/>
            <a:ext cx="8179500" cy="2898300"/>
          </a:xfrm>
          <a:prstGeom prst="rect">
            <a:avLst/>
          </a:prstGeom>
          <a:noFill/>
          <a:ln>
            <a:noFill/>
          </a:ln>
          <a:effectLst>
            <a:outerShdw blurRad="57150" rotWithShape="0" algn="bl" dir="5400000" dist="19050">
              <a:schemeClr val="lt1">
                <a:alpha val="50000"/>
              </a:schemeClr>
            </a:outerShdw>
          </a:effectLst>
        </p:spPr>
        <p:txBody>
          <a:bodyPr anchorCtr="0" anchor="t" bIns="29450" lIns="58925" spcFirstLastPara="1" rIns="58925" wrap="square" tIns="29450">
            <a:noAutofit/>
          </a:bodyPr>
          <a:lstStyle/>
          <a:p>
            <a:pPr indent="0" lvl="0" marL="0" rtl="0" algn="ctr">
              <a:lnSpc>
                <a:spcPct val="100000"/>
              </a:lnSpc>
              <a:spcBef>
                <a:spcPts val="0"/>
              </a:spcBef>
              <a:spcAft>
                <a:spcPts val="0"/>
              </a:spcAft>
              <a:buSzPts val="1200"/>
              <a:buNone/>
            </a:pPr>
            <a:r>
              <a:rPr b="1" lang="en" sz="5400">
                <a:solidFill>
                  <a:srgbClr val="00B0F0"/>
                </a:solidFill>
                <a:latin typeface="Comic Sans MS"/>
                <a:ea typeface="Comic Sans MS"/>
                <a:cs typeface="Comic Sans MS"/>
                <a:sym typeface="Comic Sans MS"/>
              </a:rPr>
              <a:t>God was not TIRED</a:t>
            </a:r>
            <a:endParaRPr b="1" sz="5400">
              <a:solidFill>
                <a:srgbClr val="00B0F0"/>
              </a:solidFill>
              <a:latin typeface="Comic Sans MS"/>
              <a:ea typeface="Comic Sans MS"/>
              <a:cs typeface="Comic Sans MS"/>
              <a:sym typeface="Comic Sans MS"/>
            </a:endParaRPr>
          </a:p>
          <a:p>
            <a:pPr indent="0" lvl="0" marL="0" rtl="0" algn="ctr">
              <a:lnSpc>
                <a:spcPct val="100000"/>
              </a:lnSpc>
              <a:spcBef>
                <a:spcPts val="1000"/>
              </a:spcBef>
              <a:spcAft>
                <a:spcPts val="0"/>
              </a:spcAft>
              <a:buSzPts val="1200"/>
              <a:buNone/>
            </a:pPr>
            <a:r>
              <a:t/>
            </a:r>
            <a:endParaRPr b="1" sz="3200">
              <a:solidFill>
                <a:srgbClr val="00B0F0"/>
              </a:solidFill>
              <a:latin typeface="Comic Sans MS"/>
              <a:ea typeface="Comic Sans MS"/>
              <a:cs typeface="Comic Sans MS"/>
              <a:sym typeface="Comic Sans MS"/>
            </a:endParaRPr>
          </a:p>
          <a:p>
            <a:pPr indent="0" lvl="0" marL="0" rtl="0" algn="ctr">
              <a:lnSpc>
                <a:spcPct val="100000"/>
              </a:lnSpc>
              <a:spcBef>
                <a:spcPts val="0"/>
              </a:spcBef>
              <a:spcAft>
                <a:spcPts val="0"/>
              </a:spcAft>
              <a:buSzPts val="1200"/>
              <a:buNone/>
            </a:pPr>
            <a:r>
              <a:rPr b="1" lang="en" sz="5400">
                <a:solidFill>
                  <a:srgbClr val="00B0F0"/>
                </a:solidFill>
                <a:latin typeface="Comic Sans MS"/>
                <a:ea typeface="Comic Sans MS"/>
                <a:cs typeface="Comic Sans MS"/>
                <a:sym typeface="Comic Sans MS"/>
              </a:rPr>
              <a:t>God was FINISHED</a:t>
            </a:r>
            <a:endParaRPr b="1" sz="5400">
              <a:solidFill>
                <a:srgbClr val="00B0F0"/>
              </a:solidFill>
              <a:latin typeface="Comic Sans MS"/>
              <a:ea typeface="Comic Sans MS"/>
              <a:cs typeface="Comic Sans MS"/>
              <a:sym typeface="Comic Sans MS"/>
            </a:endParaRPr>
          </a:p>
        </p:txBody>
      </p:sp>
      <p:sp>
        <p:nvSpPr>
          <p:cNvPr id="275" name="Google Shape;275;p45"/>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rgbClr val="6D9EEB"/>
                </a:solidFill>
                <a:latin typeface="Calibri"/>
                <a:ea typeface="Calibri"/>
                <a:cs typeface="Calibri"/>
                <a:sym typeface="Calibri"/>
              </a:rPr>
              <a:t>missionbiblelessons.org   Creation Day 7- God Rested</a:t>
            </a:r>
            <a:endParaRPr sz="1000">
              <a:solidFill>
                <a:srgbClr val="6D9EEB"/>
              </a:solidFill>
              <a:latin typeface="Calibri"/>
              <a:ea typeface="Calibri"/>
              <a:cs typeface="Calibri"/>
              <a:sym typeface="Calibri"/>
            </a:endParaRPr>
          </a:p>
        </p:txBody>
      </p:sp>
      <p:sp>
        <p:nvSpPr>
          <p:cNvPr id="276" name="Google Shape;276;p45"/>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rgbClr val="6D9EEB"/>
                </a:solidFill>
                <a:latin typeface="Calibri"/>
                <a:ea typeface="Calibri"/>
                <a:cs typeface="Calibri"/>
                <a:sym typeface="Calibri"/>
              </a:rPr>
              <a:t>‹#›</a:t>
            </a:fld>
            <a:endParaRPr sz="1000">
              <a:solidFill>
                <a:srgbClr val="6D9EEB"/>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4">
                                            <p:txEl>
                                              <p:pRg end="0" st="0"/>
                                            </p:txEl>
                                          </p:spTgt>
                                        </p:tgtEl>
                                        <p:attrNameLst>
                                          <p:attrName>style.visibility</p:attrName>
                                        </p:attrNameLst>
                                      </p:cBhvr>
                                      <p:to>
                                        <p:strVal val="visible"/>
                                      </p:to>
                                    </p:set>
                                    <p:anim calcmode="lin" valueType="num">
                                      <p:cBhvr additive="base">
                                        <p:cTn dur="500"/>
                                        <p:tgtEl>
                                          <p:spTgt spid="27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4">
                                            <p:txEl>
                                              <p:pRg end="1" st="1"/>
                                            </p:txEl>
                                          </p:spTgt>
                                        </p:tgtEl>
                                        <p:attrNameLst>
                                          <p:attrName>style.visibility</p:attrName>
                                        </p:attrNameLst>
                                      </p:cBhvr>
                                      <p:to>
                                        <p:strVal val="visible"/>
                                      </p:to>
                                    </p:set>
                                    <p:anim calcmode="lin" valueType="num">
                                      <p:cBhvr additive="base">
                                        <p:cTn dur="500"/>
                                        <p:tgtEl>
                                          <p:spTgt spid="27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4">
                                            <p:txEl>
                                              <p:pRg end="2" st="2"/>
                                            </p:txEl>
                                          </p:spTgt>
                                        </p:tgtEl>
                                        <p:attrNameLst>
                                          <p:attrName>style.visibility</p:attrName>
                                        </p:attrNameLst>
                                      </p:cBhvr>
                                      <p:to>
                                        <p:strVal val="visible"/>
                                      </p:to>
                                    </p:set>
                                    <p:anim calcmode="lin" valueType="num">
                                      <p:cBhvr additive="base">
                                        <p:cTn dur="500"/>
                                        <p:tgtEl>
                                          <p:spTgt spid="27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descr="A group of people sitting at tables&#10;&#10;Description automatically generated with low confidence" id="282" name="Google Shape;282;p46"/>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83" name="Google Shape;283;p46"/>
          <p:cNvSpPr/>
          <p:nvPr/>
        </p:nvSpPr>
        <p:spPr>
          <a:xfrm>
            <a:off x="1916900" y="4307375"/>
            <a:ext cx="6858000" cy="1907400"/>
          </a:xfrm>
          <a:prstGeom prst="rect">
            <a:avLst/>
          </a:prstGeom>
          <a:noFill/>
          <a:ln>
            <a:noFill/>
          </a:ln>
          <a:effectLst>
            <a:outerShdw rotWithShape="0" algn="bl" dist="66675">
              <a:schemeClr val="lt1">
                <a:alpha val="89803"/>
              </a:schemeClr>
            </a:outerShdw>
          </a:effectLst>
        </p:spPr>
        <p:txBody>
          <a:bodyPr anchorCtr="0" anchor="t" bIns="29450" lIns="58925" spcFirstLastPara="1" rIns="58925" wrap="square" tIns="29450">
            <a:noAutofit/>
          </a:bodyPr>
          <a:lstStyle/>
          <a:p>
            <a:pPr indent="0" lvl="0" marL="0" marR="0" rtl="0" algn="ctr">
              <a:lnSpc>
                <a:spcPct val="100000"/>
              </a:lnSpc>
              <a:spcBef>
                <a:spcPts val="0"/>
              </a:spcBef>
              <a:spcAft>
                <a:spcPts val="0"/>
              </a:spcAft>
              <a:buClr>
                <a:srgbClr val="000000"/>
              </a:buClr>
              <a:buSzPts val="11500"/>
              <a:buFont typeface="Arial"/>
              <a:buNone/>
            </a:pPr>
            <a:r>
              <a:rPr b="1" i="0" lang="en" sz="11500" u="none" cap="none" strike="noStrike">
                <a:solidFill>
                  <a:srgbClr val="00B0F0"/>
                </a:solidFill>
                <a:latin typeface="Comic Sans MS"/>
                <a:ea typeface="Comic Sans MS"/>
                <a:cs typeface="Comic Sans MS"/>
                <a:sym typeface="Comic Sans MS"/>
              </a:rPr>
              <a:t>Sabbath</a:t>
            </a:r>
            <a:endParaRPr b="1" i="0" sz="11500" u="none" cap="none" strike="noStrike">
              <a:solidFill>
                <a:srgbClr val="00B0F0"/>
              </a:solidFill>
              <a:latin typeface="Comic Sans MS"/>
              <a:ea typeface="Comic Sans MS"/>
              <a:cs typeface="Comic Sans MS"/>
              <a:sym typeface="Comic Sans MS"/>
            </a:endParaRPr>
          </a:p>
        </p:txBody>
      </p:sp>
      <p:sp>
        <p:nvSpPr>
          <p:cNvPr id="284" name="Google Shape;284;p46"/>
          <p:cNvSpPr txBox="1"/>
          <p:nvPr/>
        </p:nvSpPr>
        <p:spPr>
          <a:xfrm>
            <a:off x="4893469" y="6447234"/>
            <a:ext cx="3750600" cy="256800"/>
          </a:xfrm>
          <a:prstGeom prst="rect">
            <a:avLst/>
          </a:prstGeom>
          <a:noFill/>
          <a:ln>
            <a:noFill/>
          </a:ln>
        </p:spPr>
        <p:txBody>
          <a:bodyPr anchorCtr="0" anchor="ctr" bIns="29450" lIns="58925" spcFirstLastPara="1" rIns="58925" wrap="square" tIns="29450">
            <a:noAutofit/>
          </a:bodyPr>
          <a:lstStyle/>
          <a:p>
            <a:pPr indent="0" lvl="0" marL="0" marR="0" rtl="0" algn="l">
              <a:lnSpc>
                <a:spcPct val="100000"/>
              </a:lnSpc>
              <a:spcBef>
                <a:spcPts val="0"/>
              </a:spcBef>
              <a:spcAft>
                <a:spcPts val="0"/>
              </a:spcAft>
              <a:buClr>
                <a:srgbClr val="000000"/>
              </a:buClr>
              <a:buSzPts val="900"/>
              <a:buFont typeface="Arial"/>
              <a:buNone/>
            </a:pPr>
            <a:r>
              <a:t/>
            </a:r>
            <a:endParaRPr b="0" i="0" sz="600" u="none" cap="none" strike="noStrike">
              <a:solidFill>
                <a:schemeClr val="dk1"/>
              </a:solidFill>
              <a:latin typeface="Calibri"/>
              <a:ea typeface="Calibri"/>
              <a:cs typeface="Calibri"/>
              <a:sym typeface="Calibri"/>
            </a:endParaRPr>
          </a:p>
        </p:txBody>
      </p:sp>
      <p:sp>
        <p:nvSpPr>
          <p:cNvPr id="285" name="Google Shape;285;p46"/>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latin typeface="Calibri"/>
                <a:ea typeface="Calibri"/>
                <a:cs typeface="Calibri"/>
                <a:sym typeface="Calibri"/>
              </a:rPr>
              <a:t>missionbiblelessons.org   Creation Day 7- God Rested</a:t>
            </a:r>
            <a:endParaRPr sz="1000">
              <a:latin typeface="Calibri"/>
              <a:ea typeface="Calibri"/>
              <a:cs typeface="Calibri"/>
              <a:sym typeface="Calibri"/>
            </a:endParaRPr>
          </a:p>
        </p:txBody>
      </p:sp>
      <p:sp>
        <p:nvSpPr>
          <p:cNvPr id="286" name="Google Shape;286;p46"/>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descr="A group of sheep stand in a grassy field&#10;&#10;Description automatically generated with medium confidence" id="292" name="Google Shape;292;p47"/>
          <p:cNvPicPr preferRelativeResize="0"/>
          <p:nvPr>
            <p:ph idx="2" type="body"/>
          </p:nvPr>
        </p:nvPicPr>
        <p:blipFill rotWithShape="1">
          <a:blip r:embed="rId3">
            <a:alphaModFix/>
          </a:blip>
          <a:srcRect b="0" l="0" r="0" t="0"/>
          <a:stretch/>
        </p:blipFill>
        <p:spPr>
          <a:xfrm>
            <a:off x="-5953" y="0"/>
            <a:ext cx="9144000" cy="6858000"/>
          </a:xfrm>
          <a:prstGeom prst="rect">
            <a:avLst/>
          </a:prstGeom>
          <a:noFill/>
          <a:ln>
            <a:noFill/>
          </a:ln>
        </p:spPr>
      </p:pic>
      <p:sp>
        <p:nvSpPr>
          <p:cNvPr id="293" name="Google Shape;293;p47"/>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latin typeface="Calibri"/>
                <a:ea typeface="Calibri"/>
                <a:cs typeface="Calibri"/>
                <a:sym typeface="Calibri"/>
              </a:rPr>
              <a:t>missionbiblelessons.org   Creation Day 7- God Rested</a:t>
            </a:r>
            <a:endParaRPr sz="1000">
              <a:latin typeface="Calibri"/>
              <a:ea typeface="Calibri"/>
              <a:cs typeface="Calibri"/>
              <a:sym typeface="Calibri"/>
            </a:endParaRPr>
          </a:p>
        </p:txBody>
      </p:sp>
      <p:sp>
        <p:nvSpPr>
          <p:cNvPr id="294" name="Google Shape;294;p47"/>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descr="Teams&#10;&#10;Description automatically generated with medium confidence" id="300" name="Google Shape;300;p48"/>
          <p:cNvPicPr preferRelativeResize="0"/>
          <p:nvPr>
            <p:ph idx="4" type="body"/>
          </p:nvPr>
        </p:nvPicPr>
        <p:blipFill rotWithShape="1">
          <a:blip r:embed="rId3">
            <a:alphaModFix/>
          </a:blip>
          <a:srcRect b="0" l="0" r="0" t="0"/>
          <a:stretch/>
        </p:blipFill>
        <p:spPr>
          <a:xfrm>
            <a:off x="1" y="1"/>
            <a:ext cx="9144000" cy="6858000"/>
          </a:xfrm>
          <a:prstGeom prst="rect">
            <a:avLst/>
          </a:prstGeom>
          <a:noFill/>
          <a:ln>
            <a:noFill/>
          </a:ln>
        </p:spPr>
      </p:pic>
      <p:sp>
        <p:nvSpPr>
          <p:cNvPr id="301" name="Google Shape;301;p48"/>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latin typeface="Calibri"/>
                <a:ea typeface="Calibri"/>
                <a:cs typeface="Calibri"/>
                <a:sym typeface="Calibri"/>
              </a:rPr>
              <a:t>missionbiblelessons.org   Creation Day 7- God Rested</a:t>
            </a:r>
            <a:endParaRPr sz="1000">
              <a:latin typeface="Calibri"/>
              <a:ea typeface="Calibri"/>
              <a:cs typeface="Calibri"/>
              <a:sym typeface="Calibri"/>
            </a:endParaRPr>
          </a:p>
        </p:txBody>
      </p:sp>
      <p:sp>
        <p:nvSpPr>
          <p:cNvPr id="302" name="Google Shape;302;p48"/>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7" name="Shape 307"/>
        <p:cNvGrpSpPr/>
        <p:nvPr/>
      </p:nvGrpSpPr>
      <p:grpSpPr>
        <a:xfrm>
          <a:off x="0" y="0"/>
          <a:ext cx="0" cy="0"/>
          <a:chOff x="0" y="0"/>
          <a:chExt cx="0" cy="0"/>
        </a:xfrm>
      </p:grpSpPr>
      <p:sp>
        <p:nvSpPr>
          <p:cNvPr id="308" name="Google Shape;308;p49"/>
          <p:cNvSpPr/>
          <p:nvPr/>
        </p:nvSpPr>
        <p:spPr>
          <a:xfrm>
            <a:off x="-9000" y="1696175"/>
            <a:ext cx="9162000" cy="3175800"/>
          </a:xfrm>
          <a:prstGeom prst="rect">
            <a:avLst/>
          </a:prstGeom>
          <a:noFill/>
          <a:ln>
            <a:noFill/>
          </a:ln>
          <a:effectLst>
            <a:outerShdw blurRad="57150" rotWithShape="0" algn="bl" dir="5400000" dist="28575">
              <a:schemeClr val="lt1"/>
            </a:outerShdw>
          </a:effectLst>
        </p:spPr>
        <p:txBody>
          <a:bodyPr anchorCtr="0" anchor="t" bIns="29450" lIns="58925" spcFirstLastPara="1" rIns="58925" wrap="square" tIns="29450">
            <a:noAutofit/>
          </a:bodyPr>
          <a:lstStyle/>
          <a:p>
            <a:pPr indent="0" lvl="0" marL="0" marR="0" rtl="0" algn="ctr">
              <a:lnSpc>
                <a:spcPct val="100000"/>
              </a:lnSpc>
              <a:spcBef>
                <a:spcPts val="0"/>
              </a:spcBef>
              <a:spcAft>
                <a:spcPts val="0"/>
              </a:spcAft>
              <a:buClr>
                <a:srgbClr val="000000"/>
              </a:buClr>
              <a:buSzPts val="19900"/>
              <a:buFont typeface="Arial"/>
              <a:buNone/>
            </a:pPr>
            <a:r>
              <a:rPr b="1" i="0" lang="en" sz="19900" u="none" cap="none" strike="noStrike">
                <a:solidFill>
                  <a:srgbClr val="00B0F0"/>
                </a:solidFill>
                <a:latin typeface="Comic Sans MS"/>
                <a:ea typeface="Comic Sans MS"/>
                <a:cs typeface="Comic Sans MS"/>
                <a:sym typeface="Comic Sans MS"/>
              </a:rPr>
              <a:t>Rest</a:t>
            </a:r>
            <a:endParaRPr b="1" i="0" sz="19900" u="none" cap="none" strike="noStrike">
              <a:solidFill>
                <a:srgbClr val="00B0F0"/>
              </a:solidFill>
              <a:latin typeface="Comic Sans MS"/>
              <a:ea typeface="Comic Sans MS"/>
              <a:cs typeface="Comic Sans MS"/>
              <a:sym typeface="Comic Sans MS"/>
            </a:endParaRPr>
          </a:p>
        </p:txBody>
      </p:sp>
      <p:sp>
        <p:nvSpPr>
          <p:cNvPr id="309" name="Google Shape;309;p49"/>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rgbClr val="A4C2F4"/>
                </a:solidFill>
                <a:latin typeface="Calibri"/>
                <a:ea typeface="Calibri"/>
                <a:cs typeface="Calibri"/>
                <a:sym typeface="Calibri"/>
              </a:rPr>
              <a:t>missionbiblelessons.org   Creation Day 7- God Rested</a:t>
            </a:r>
            <a:endParaRPr sz="1000">
              <a:solidFill>
                <a:srgbClr val="A4C2F4"/>
              </a:solidFill>
              <a:latin typeface="Calibri"/>
              <a:ea typeface="Calibri"/>
              <a:cs typeface="Calibri"/>
              <a:sym typeface="Calibri"/>
            </a:endParaRPr>
          </a:p>
        </p:txBody>
      </p:sp>
      <p:sp>
        <p:nvSpPr>
          <p:cNvPr id="310" name="Google Shape;310;p49"/>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rgbClr val="A4C2F4"/>
                </a:solidFill>
                <a:latin typeface="Calibri"/>
                <a:ea typeface="Calibri"/>
                <a:cs typeface="Calibri"/>
                <a:sym typeface="Calibri"/>
              </a:rPr>
              <a:t>‹#›</a:t>
            </a:fld>
            <a:endParaRPr sz="1000">
              <a:solidFill>
                <a:srgbClr val="A4C2F4"/>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0"/>
          <p:cNvSpPr txBox="1"/>
          <p:nvPr>
            <p:ph type="title"/>
          </p:nvPr>
        </p:nvSpPr>
        <p:spPr>
          <a:xfrm>
            <a:off x="512550" y="326625"/>
            <a:ext cx="3832500" cy="494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Calibri"/>
              <a:buNone/>
            </a:pPr>
            <a:r>
              <a:rPr lang="en"/>
              <a:t>Teacher Notes </a:t>
            </a:r>
            <a:r>
              <a:rPr b="1" i="0" lang="en" sz="2000" u="none" cap="none" strike="noStrike">
                <a:solidFill>
                  <a:schemeClr val="dk1"/>
                </a:solidFill>
                <a:latin typeface="Calibri"/>
                <a:ea typeface="Calibri"/>
                <a:cs typeface="Calibri"/>
                <a:sym typeface="Calibri"/>
              </a:rPr>
              <a:t>1</a:t>
            </a:r>
            <a:endParaRPr b="1" i="0" sz="2000" u="none" cap="none" strike="noStrike">
              <a:solidFill>
                <a:schemeClr val="dk1"/>
              </a:solidFill>
              <a:latin typeface="Calibri"/>
              <a:ea typeface="Calibri"/>
              <a:cs typeface="Calibri"/>
              <a:sym typeface="Calibri"/>
            </a:endParaRPr>
          </a:p>
        </p:txBody>
      </p:sp>
      <p:sp>
        <p:nvSpPr>
          <p:cNvPr id="316" name="Google Shape;316;p50"/>
          <p:cNvSpPr txBox="1"/>
          <p:nvPr>
            <p:ph idx="2" type="body"/>
          </p:nvPr>
        </p:nvSpPr>
        <p:spPr>
          <a:xfrm>
            <a:off x="495300" y="892725"/>
            <a:ext cx="3867000" cy="5486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200"/>
              </a:spcBef>
              <a:spcAft>
                <a:spcPts val="0"/>
              </a:spcAft>
              <a:buClr>
                <a:schemeClr val="dk1"/>
              </a:buClr>
              <a:buSzPts val="1100"/>
              <a:buFont typeface="Arial"/>
              <a:buNone/>
            </a:pPr>
            <a:r>
              <a:rPr lang="en" sz="1100"/>
              <a:t>1. Cover: Day 7: God Rested  (Genesis 1:1 and 2:1-3)</a:t>
            </a:r>
            <a:endParaRPr sz="1100"/>
          </a:p>
          <a:p>
            <a:pPr indent="0" lvl="0" marL="0" rtl="0" algn="l">
              <a:lnSpc>
                <a:spcPct val="100000"/>
              </a:lnSpc>
              <a:spcBef>
                <a:spcPts val="1200"/>
              </a:spcBef>
              <a:spcAft>
                <a:spcPts val="0"/>
              </a:spcAft>
              <a:buClr>
                <a:schemeClr val="dk1"/>
              </a:buClr>
              <a:buSzPts val="1100"/>
              <a:buFont typeface="Arial"/>
              <a:buNone/>
            </a:pPr>
            <a:r>
              <a:rPr lang="en" sz="1100"/>
              <a:t>2. (This slide is black) n the beginning, before there was anything, there was nothing. Nothing. No sky. No sea. No trees. No animals and not even any people.</a:t>
            </a:r>
            <a:endParaRPr sz="1100"/>
          </a:p>
          <a:p>
            <a:pPr indent="0" lvl="0" marL="0" rtl="0" algn="l">
              <a:lnSpc>
                <a:spcPct val="100000"/>
              </a:lnSpc>
              <a:spcBef>
                <a:spcPts val="1200"/>
              </a:spcBef>
              <a:spcAft>
                <a:spcPts val="0"/>
              </a:spcAft>
              <a:buClr>
                <a:schemeClr val="dk1"/>
              </a:buClr>
              <a:buSzPts val="1100"/>
              <a:buFont typeface="Arial"/>
              <a:buNone/>
            </a:pPr>
            <a:r>
              <a:rPr lang="en" sz="1100"/>
              <a:t>3. If you turn to the beginning of your Bible, the first book is Genesis. The very first verse of the Bible’s very first book talks about the world’s beginning.</a:t>
            </a:r>
            <a:endParaRPr sz="1100"/>
          </a:p>
          <a:p>
            <a:pPr indent="0" lvl="0" marL="0" rtl="0" algn="l">
              <a:lnSpc>
                <a:spcPct val="100000"/>
              </a:lnSpc>
              <a:spcBef>
                <a:spcPts val="1200"/>
              </a:spcBef>
              <a:spcAft>
                <a:spcPts val="1200"/>
              </a:spcAft>
              <a:buClr>
                <a:schemeClr val="dk1"/>
              </a:buClr>
              <a:buSzPts val="1100"/>
              <a:buFont typeface="Arial"/>
              <a:buNone/>
            </a:pPr>
            <a:r>
              <a:rPr lang="en" sz="1100"/>
              <a:t>This is the first thing written in your Bible. “In the beginning, God created the sky and the earth.” That is in Genesis chapter one and verse one.</a:t>
            </a:r>
            <a:endParaRPr sz="1100"/>
          </a:p>
        </p:txBody>
      </p:sp>
      <p:sp>
        <p:nvSpPr>
          <p:cNvPr id="317" name="Google Shape;317;p50"/>
          <p:cNvSpPr txBox="1"/>
          <p:nvPr/>
        </p:nvSpPr>
        <p:spPr>
          <a:xfrm>
            <a:off x="4789488" y="1268413"/>
            <a:ext cx="3444900" cy="4937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t/>
            </a:r>
            <a:endParaRPr b="0" i="0" sz="1200" u="none" cap="none" strike="noStrike">
              <a:solidFill>
                <a:srgbClr val="FF0000"/>
              </a:solidFill>
              <a:latin typeface="Calibri"/>
              <a:ea typeface="Calibri"/>
              <a:cs typeface="Calibri"/>
              <a:sym typeface="Calibri"/>
            </a:endParaRPr>
          </a:p>
        </p:txBody>
      </p:sp>
      <p:sp>
        <p:nvSpPr>
          <p:cNvPr id="318" name="Google Shape;318;p50"/>
          <p:cNvSpPr/>
          <p:nvPr/>
        </p:nvSpPr>
        <p:spPr>
          <a:xfrm>
            <a:off x="4728625" y="892725"/>
            <a:ext cx="3867000" cy="5486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4. And that began the first week. Each day in the first week of creation was filled with amazing things. Let’s talk about those.</a:t>
            </a:r>
            <a:endParaRPr sz="1100">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Before the beginning of our world, there was nothing, but God created light on the first day of creation. Before that, there was not even light.</a:t>
            </a:r>
            <a:endParaRPr sz="1100">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On the second day of creation, God separated water into two parts. The water below was the sea, and the small particles above made up what we know as air (or sky or atmosphere).</a:t>
            </a:r>
            <a:endParaRPr sz="1100">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On the third day of creation, God caused dry land to rise from the water. God then created all kinds of plants since there was dirt, including bushes, trees, and vines. The world was becoming a beautiful and lush garden called “the Garden of Eden.”</a:t>
            </a:r>
            <a:endParaRPr sz="1100">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On the fourth day of creation, it was time to look up. God placed the sun in the day sky and the moon and the stars in the night sky. For the rest of time, everyone could see the beauty of God’s creation.</a:t>
            </a:r>
            <a:endParaRPr sz="1100">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On the fifth day, God looked down at the sea and placed fish and every creature swimming in it. There were all sorts of fish: big fish, little fish, and fish of all colours.</a:t>
            </a:r>
            <a:endParaRPr sz="1100">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And God filled the sky with all kinds of birds.</a:t>
            </a:r>
            <a:endParaRPr sz="1100">
              <a:solidFill>
                <a:schemeClr val="dk1"/>
              </a:solidFill>
              <a:latin typeface="Calibri"/>
              <a:ea typeface="Calibri"/>
              <a:cs typeface="Calibri"/>
              <a:sym typeface="Calibri"/>
            </a:endParaRPr>
          </a:p>
          <a:p>
            <a:pPr indent="0" lvl="0" marL="0" marR="0" rtl="0" algn="l">
              <a:lnSpc>
                <a:spcPct val="100000"/>
              </a:lnSpc>
              <a:spcBef>
                <a:spcPts val="1200"/>
              </a:spcBef>
              <a:spcAft>
                <a:spcPts val="120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319" name="Google Shape;319;p50"/>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t>missionbiblelessons.org   Creation Day 7- God Rested</a:t>
            </a:r>
            <a:endParaRPr sz="1000"/>
          </a:p>
        </p:txBody>
      </p:sp>
      <p:sp>
        <p:nvSpPr>
          <p:cNvPr id="320" name="Google Shape;320;p50"/>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rPr>
              <a:t>‹#›</a:t>
            </a:fld>
            <a:endParaRPr sz="10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1"/>
          <p:cNvSpPr txBox="1"/>
          <p:nvPr>
            <p:ph type="title"/>
          </p:nvPr>
        </p:nvSpPr>
        <p:spPr>
          <a:xfrm>
            <a:off x="512550" y="326625"/>
            <a:ext cx="3832500" cy="494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Calibri"/>
              <a:buNone/>
            </a:pPr>
            <a:r>
              <a:rPr lang="en"/>
              <a:t>Teacher Notes 2</a:t>
            </a:r>
            <a:endParaRPr b="1" i="0" sz="2000" u="none" cap="none" strike="noStrike">
              <a:solidFill>
                <a:schemeClr val="dk1"/>
              </a:solidFill>
              <a:latin typeface="Calibri"/>
              <a:ea typeface="Calibri"/>
              <a:cs typeface="Calibri"/>
              <a:sym typeface="Calibri"/>
            </a:endParaRPr>
          </a:p>
        </p:txBody>
      </p:sp>
      <p:sp>
        <p:nvSpPr>
          <p:cNvPr id="326" name="Google Shape;326;p51"/>
          <p:cNvSpPr txBox="1"/>
          <p:nvPr>
            <p:ph idx="2" type="body"/>
          </p:nvPr>
        </p:nvSpPr>
        <p:spPr>
          <a:xfrm>
            <a:off x="495300" y="892725"/>
            <a:ext cx="3867000" cy="5486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200"/>
              </a:spcBef>
              <a:spcAft>
                <a:spcPts val="0"/>
              </a:spcAft>
              <a:buClr>
                <a:schemeClr val="dk1"/>
              </a:buClr>
              <a:buSzPts val="1100"/>
              <a:buFont typeface="Arial"/>
              <a:buNone/>
            </a:pPr>
            <a:r>
              <a:rPr lang="en" sz="1100"/>
              <a:t>5. But what was missing? The sixth day was even more amazing! On the sixth day of creation, God made animals.</a:t>
            </a:r>
            <a:endParaRPr sz="1100"/>
          </a:p>
          <a:p>
            <a:pPr indent="0" lvl="0" marL="0" rtl="0" algn="l">
              <a:lnSpc>
                <a:spcPct val="100000"/>
              </a:lnSpc>
              <a:spcBef>
                <a:spcPts val="1200"/>
              </a:spcBef>
              <a:spcAft>
                <a:spcPts val="0"/>
              </a:spcAft>
              <a:buClr>
                <a:schemeClr val="dk1"/>
              </a:buClr>
              <a:buSzPts val="1100"/>
              <a:buFont typeface="Arial"/>
              <a:buNone/>
            </a:pPr>
            <a:r>
              <a:rPr lang="en" sz="1100"/>
              <a:t>He made a boy and girl of every animal. There were two giraffes, two rhinoceros, two lions, dogs, cats… He made a boy and girl of every kind of animal so that they could go on to have a family with a mother, father and babies. Soon, the earth would be filled with even more animals.</a:t>
            </a:r>
            <a:endParaRPr sz="1100"/>
          </a:p>
          <a:p>
            <a:pPr indent="0" lvl="0" marL="0" rtl="0" algn="l">
              <a:lnSpc>
                <a:spcPct val="100000"/>
              </a:lnSpc>
              <a:spcBef>
                <a:spcPts val="1200"/>
              </a:spcBef>
              <a:spcAft>
                <a:spcPts val="0"/>
              </a:spcAft>
              <a:buClr>
                <a:schemeClr val="dk1"/>
              </a:buClr>
              <a:buSzPts val="1100"/>
              <a:buFont typeface="Arial"/>
              <a:buNone/>
            </a:pPr>
            <a:r>
              <a:rPr lang="en" sz="1100"/>
              <a:t>6. And that is not all God created on the sixth day. God also created a man. The very first man!  And He called the man “Adam.” This man was special and different from the animals. He was more like God than any other part of the creation. That is because he was made in “the image of God.” He was special, and God gave him special responsibilities. He was to care for this beautiful garden. God also told Adam to give names to all of the animals.</a:t>
            </a:r>
            <a:endParaRPr sz="1100"/>
          </a:p>
          <a:p>
            <a:pPr indent="0" lvl="0" marL="0" rtl="0" algn="l">
              <a:lnSpc>
                <a:spcPct val="100000"/>
              </a:lnSpc>
              <a:spcBef>
                <a:spcPts val="1200"/>
              </a:spcBef>
              <a:spcAft>
                <a:spcPts val="0"/>
              </a:spcAft>
              <a:buClr>
                <a:schemeClr val="dk1"/>
              </a:buClr>
              <a:buSzPts val="1100"/>
              <a:buFont typeface="Arial"/>
              <a:buNone/>
            </a:pPr>
            <a:r>
              <a:rPr lang="en" sz="1100"/>
              <a:t>As Adam was naming the animals, he noticed something. None of the animals seemed to match him. There were two of every kind of animal, but there was only one Adam. There was a boy and girl lion and a boy and girl tiger, but only one Adam. No one was like him, so how would Adam ever have a family?</a:t>
            </a:r>
            <a:endParaRPr sz="1100"/>
          </a:p>
          <a:p>
            <a:pPr indent="0" lvl="0" marL="0" rtl="0" algn="l">
              <a:lnSpc>
                <a:spcPct val="100000"/>
              </a:lnSpc>
              <a:spcBef>
                <a:spcPts val="1200"/>
              </a:spcBef>
              <a:spcAft>
                <a:spcPts val="0"/>
              </a:spcAft>
              <a:buClr>
                <a:schemeClr val="dk1"/>
              </a:buClr>
              <a:buSzPts val="1100"/>
              <a:buFont typeface="Arial"/>
              <a:buNone/>
            </a:pPr>
            <a:r>
              <a:rPr lang="en" sz="1100"/>
              <a:t>7. But, of course, God had already thought of that. His plan was just as amazing as all the other things He had been doing each day. On this sixth day, God caused Adam to go into a deep sleep. While Adam was sleeping, He took one of Adam’s rib bones and created a perfect match for Adam. God created the very first woman, and her name was Eve.</a:t>
            </a:r>
            <a:endParaRPr sz="1100"/>
          </a:p>
          <a:p>
            <a:pPr indent="0" lvl="0" marL="0" rtl="0" algn="l">
              <a:lnSpc>
                <a:spcPct val="100000"/>
              </a:lnSpc>
              <a:spcBef>
                <a:spcPts val="1200"/>
              </a:spcBef>
              <a:spcAft>
                <a:spcPts val="1200"/>
              </a:spcAft>
              <a:buClr>
                <a:schemeClr val="dk1"/>
              </a:buClr>
              <a:buSzPts val="1100"/>
              <a:buFont typeface="Arial"/>
              <a:buNone/>
            </a:pPr>
            <a:r>
              <a:rPr lang="en" sz="1100"/>
              <a:t>Finally, Adam had someone like himself. Adam and Eve could have a family. In the years to come, there will be more and more people.</a:t>
            </a:r>
            <a:endParaRPr sz="1100"/>
          </a:p>
        </p:txBody>
      </p:sp>
      <p:sp>
        <p:nvSpPr>
          <p:cNvPr id="327" name="Google Shape;327;p51"/>
          <p:cNvSpPr txBox="1"/>
          <p:nvPr/>
        </p:nvSpPr>
        <p:spPr>
          <a:xfrm>
            <a:off x="4789488" y="1268413"/>
            <a:ext cx="3444900" cy="4937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t/>
            </a:r>
            <a:endParaRPr b="0" i="0" sz="1200" u="none" cap="none" strike="noStrike">
              <a:solidFill>
                <a:srgbClr val="FF0000"/>
              </a:solidFill>
              <a:latin typeface="Calibri"/>
              <a:ea typeface="Calibri"/>
              <a:cs typeface="Calibri"/>
              <a:sym typeface="Calibri"/>
            </a:endParaRPr>
          </a:p>
        </p:txBody>
      </p:sp>
      <p:sp>
        <p:nvSpPr>
          <p:cNvPr id="328" name="Google Shape;328;p51"/>
          <p:cNvSpPr/>
          <p:nvPr/>
        </p:nvSpPr>
        <p:spPr>
          <a:xfrm>
            <a:off x="4728625" y="892725"/>
            <a:ext cx="3867000" cy="5486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8. God’s world was amazing and wonderful. And this is what the Bible says happened next.</a:t>
            </a:r>
            <a:endParaRPr sz="1100">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“So the sky, the earth and all that filled them were finished. By the seventh day God finished the work he had been doing. So on the seventh day he rested from all of his work. God blessed the seventh day and made it a holy day. He made it holy because on that day he rested. He rested from all the work he had done in creating the world.”</a:t>
            </a:r>
            <a:endParaRPr sz="1100">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God’s world was beautiful, just as He wanted it to be. He said that it was “good.”</a:t>
            </a:r>
            <a:endParaRPr sz="1100">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9. It was time to think about and enjoy everything He had created. So, that is precisely what God did on the seventh day. He rested.</a:t>
            </a:r>
            <a:endParaRPr sz="1100">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10. God did not rest because He was tired. God does not ever get tired. God never runs out of energy. Instead, God rested because He was finished. He had finished creating our amazing world. This was now the time to rest, look at everything and think about what He had done. He could rest because He didn’t need to add anything or take anything away. The creation was perfect and just the way He wanted it to be.</a:t>
            </a:r>
            <a:endParaRPr sz="1100">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11. Did you know that God wants people to rest like He did? We read in the Old Testament part of our Bible that years later, God commanded His people to make the seventh day of the week a special day of rest. This day was called the “Sabbath.”</a:t>
            </a:r>
            <a:endParaRPr sz="1100">
              <a:solidFill>
                <a:schemeClr val="dk1"/>
              </a:solidFill>
              <a:latin typeface="Calibri"/>
              <a:ea typeface="Calibri"/>
              <a:cs typeface="Calibri"/>
              <a:sym typeface="Calibri"/>
            </a:endParaRPr>
          </a:p>
          <a:p>
            <a:pPr indent="0" lvl="0" marL="0" marR="0" rtl="0" algn="l">
              <a:lnSpc>
                <a:spcPct val="100000"/>
              </a:lnSpc>
              <a:spcBef>
                <a:spcPts val="1200"/>
              </a:spcBef>
              <a:spcAft>
                <a:spcPts val="1200"/>
              </a:spcAft>
              <a:buClr>
                <a:schemeClr val="dk1"/>
              </a:buClr>
              <a:buSzPts val="1100"/>
              <a:buFont typeface="Arial"/>
              <a:buNone/>
            </a:pPr>
            <a:r>
              <a:rPr lang="en" sz="1100">
                <a:solidFill>
                  <a:schemeClr val="dk1"/>
                </a:solidFill>
                <a:latin typeface="Calibri"/>
                <a:ea typeface="Calibri"/>
                <a:cs typeface="Calibri"/>
                <a:sym typeface="Calibri"/>
              </a:rPr>
              <a:t>God told His people that the Sabbath was a holy day because it was God’s day.</a:t>
            </a:r>
            <a:endParaRPr sz="1100">
              <a:solidFill>
                <a:schemeClr val="dk1"/>
              </a:solidFill>
              <a:latin typeface="Calibri"/>
              <a:ea typeface="Calibri"/>
              <a:cs typeface="Calibri"/>
              <a:sym typeface="Calibri"/>
            </a:endParaRPr>
          </a:p>
        </p:txBody>
      </p:sp>
      <p:sp>
        <p:nvSpPr>
          <p:cNvPr id="329" name="Google Shape;329;p51"/>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t>missionbiblelessons.org   Creation Day 7- God Rested</a:t>
            </a:r>
            <a:endParaRPr sz="1000"/>
          </a:p>
        </p:txBody>
      </p:sp>
      <p:sp>
        <p:nvSpPr>
          <p:cNvPr id="330" name="Google Shape;330;p51"/>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rPr>
              <a:t>‹#›</a:t>
            </a:fld>
            <a:endParaRPr sz="10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52"/>
          <p:cNvSpPr txBox="1"/>
          <p:nvPr>
            <p:ph type="title"/>
          </p:nvPr>
        </p:nvSpPr>
        <p:spPr>
          <a:xfrm>
            <a:off x="512550" y="326625"/>
            <a:ext cx="3832500" cy="494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Calibri"/>
              <a:buNone/>
            </a:pPr>
            <a:r>
              <a:rPr lang="en"/>
              <a:t>Teacher Notes 3</a:t>
            </a:r>
            <a:endParaRPr b="1" i="0" sz="2000" u="none" cap="none" strike="noStrike">
              <a:solidFill>
                <a:schemeClr val="dk1"/>
              </a:solidFill>
              <a:latin typeface="Calibri"/>
              <a:ea typeface="Calibri"/>
              <a:cs typeface="Calibri"/>
              <a:sym typeface="Calibri"/>
            </a:endParaRPr>
          </a:p>
        </p:txBody>
      </p:sp>
      <p:sp>
        <p:nvSpPr>
          <p:cNvPr id="336" name="Google Shape;336;p52"/>
          <p:cNvSpPr txBox="1"/>
          <p:nvPr>
            <p:ph idx="2" type="body"/>
          </p:nvPr>
        </p:nvSpPr>
        <p:spPr>
          <a:xfrm>
            <a:off x="495300" y="892725"/>
            <a:ext cx="3867000" cy="5486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200"/>
              </a:spcBef>
              <a:spcAft>
                <a:spcPts val="0"/>
              </a:spcAft>
              <a:buClr>
                <a:schemeClr val="dk1"/>
              </a:buClr>
              <a:buSzPts val="1100"/>
              <a:buFont typeface="Arial"/>
              <a:buNone/>
            </a:pPr>
            <a:r>
              <a:rPr lang="en" sz="1100"/>
              <a:t>12. And God wants people to rest in other ways. He wants people to be safe and enjoy life because they belong to Him. In fact, in Psalm 23, we read, “The Lord is my shepherd. I have everything I need. He gives me rest in green pastures.” (Psalm 23:1-2a ICB)</a:t>
            </a:r>
            <a:endParaRPr sz="1100"/>
          </a:p>
          <a:p>
            <a:pPr indent="0" lvl="0" marL="0" rtl="0" algn="l">
              <a:lnSpc>
                <a:spcPct val="100000"/>
              </a:lnSpc>
              <a:spcBef>
                <a:spcPts val="1200"/>
              </a:spcBef>
              <a:spcAft>
                <a:spcPts val="0"/>
              </a:spcAft>
              <a:buClr>
                <a:schemeClr val="dk1"/>
              </a:buClr>
              <a:buSzPts val="1100"/>
              <a:buFont typeface="Arial"/>
              <a:buNone/>
            </a:pPr>
            <a:r>
              <a:rPr lang="en" sz="1100"/>
              <a:t>Just like sheep rest when their shepherd takes care of them, God wants us to rest in Him and trust that He will take care of us.</a:t>
            </a:r>
            <a:endParaRPr sz="1100"/>
          </a:p>
          <a:p>
            <a:pPr indent="0" lvl="0" marL="0" rtl="0" algn="l">
              <a:lnSpc>
                <a:spcPct val="100000"/>
              </a:lnSpc>
              <a:spcBef>
                <a:spcPts val="1200"/>
              </a:spcBef>
              <a:spcAft>
                <a:spcPts val="0"/>
              </a:spcAft>
              <a:buClr>
                <a:schemeClr val="dk1"/>
              </a:buClr>
              <a:buSzPts val="1100"/>
              <a:buFont typeface="Arial"/>
              <a:buNone/>
            </a:pPr>
            <a:r>
              <a:rPr lang="en" sz="1100"/>
              <a:t>13. Jesus wants people to rest. When Jesus was on earth, He met many people. People often had many problems and felt very sad.</a:t>
            </a:r>
            <a:endParaRPr sz="1100"/>
          </a:p>
          <a:p>
            <a:pPr indent="0" lvl="0" marL="0" rtl="0" algn="l">
              <a:lnSpc>
                <a:spcPct val="100000"/>
              </a:lnSpc>
              <a:spcBef>
                <a:spcPts val="1200"/>
              </a:spcBef>
              <a:spcAft>
                <a:spcPts val="0"/>
              </a:spcAft>
              <a:buClr>
                <a:schemeClr val="dk1"/>
              </a:buClr>
              <a:buSzPts val="1100"/>
              <a:buFont typeface="Arial"/>
              <a:buNone/>
            </a:pPr>
            <a:r>
              <a:rPr lang="en" sz="1100"/>
              <a:t>Maybe some of us feel sad right now. But Jesus had something very important to say. He said, “Come to me, all of you who are tired and have heavy loads. I will give you rest” (Matthew 11:28, ICB). Jesus wants you to rest.</a:t>
            </a:r>
            <a:endParaRPr sz="1100"/>
          </a:p>
          <a:p>
            <a:pPr indent="0" lvl="0" marL="0" rtl="0" algn="l">
              <a:lnSpc>
                <a:spcPct val="100000"/>
              </a:lnSpc>
              <a:spcBef>
                <a:spcPts val="1200"/>
              </a:spcBef>
              <a:spcAft>
                <a:spcPts val="0"/>
              </a:spcAft>
              <a:buClr>
                <a:schemeClr val="dk1"/>
              </a:buClr>
              <a:buSzPts val="1100"/>
              <a:buFont typeface="Arial"/>
              <a:buNone/>
            </a:pPr>
            <a:r>
              <a:rPr lang="en" sz="1100"/>
              <a:t>14. So, how about resting today? Let’s take a deep breath, relax, and forget what is troubling us. Just think about God. Think about all of the work God has done in the creation. Think about how He cares for us and has done so much work for us. It is time to stop and rest.</a:t>
            </a:r>
            <a:endParaRPr sz="1100"/>
          </a:p>
          <a:p>
            <a:pPr indent="0" lvl="0" marL="0" rtl="0" algn="l">
              <a:lnSpc>
                <a:spcPct val="100000"/>
              </a:lnSpc>
              <a:spcBef>
                <a:spcPts val="1200"/>
              </a:spcBef>
              <a:spcAft>
                <a:spcPts val="1200"/>
              </a:spcAft>
              <a:buClr>
                <a:schemeClr val="dk1"/>
              </a:buClr>
              <a:buSzPts val="1100"/>
              <a:buFont typeface="Arial"/>
              <a:buNone/>
            </a:pPr>
            <a:r>
              <a:rPr lang="en" sz="1100"/>
              <a:t>Tonight, as you lie in bed, think about God and His beautiful creation. Remember that God rested on the seventh day, and He wants you to rest in Him.</a:t>
            </a:r>
            <a:endParaRPr sz="1100"/>
          </a:p>
        </p:txBody>
      </p:sp>
      <p:sp>
        <p:nvSpPr>
          <p:cNvPr id="337" name="Google Shape;337;p52"/>
          <p:cNvSpPr txBox="1"/>
          <p:nvPr/>
        </p:nvSpPr>
        <p:spPr>
          <a:xfrm>
            <a:off x="4789488" y="1268413"/>
            <a:ext cx="3444900" cy="4937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t/>
            </a:r>
            <a:endParaRPr b="0" i="0" sz="1200" u="none" cap="none" strike="noStrike">
              <a:solidFill>
                <a:srgbClr val="FF0000"/>
              </a:solidFill>
              <a:latin typeface="Calibri"/>
              <a:ea typeface="Calibri"/>
              <a:cs typeface="Calibri"/>
              <a:sym typeface="Calibri"/>
            </a:endParaRPr>
          </a:p>
        </p:txBody>
      </p:sp>
      <p:sp>
        <p:nvSpPr>
          <p:cNvPr id="338" name="Google Shape;338;p52"/>
          <p:cNvSpPr/>
          <p:nvPr/>
        </p:nvSpPr>
        <p:spPr>
          <a:xfrm>
            <a:off x="4728625" y="892725"/>
            <a:ext cx="3867000" cy="5486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1200"/>
              </a:spcBef>
              <a:spcAft>
                <a:spcPts val="120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339" name="Google Shape;339;p52"/>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t>missionbiblelessons.org   Creation Day 7- God Rested</a:t>
            </a:r>
            <a:endParaRPr sz="1000"/>
          </a:p>
        </p:txBody>
      </p:sp>
      <p:sp>
        <p:nvSpPr>
          <p:cNvPr id="340" name="Google Shape;340;p52"/>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rPr>
              <a:t>‹#›</a:t>
            </a:fld>
            <a:endParaRPr sz="10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3"/>
          <p:cNvSpPr/>
          <p:nvPr/>
        </p:nvSpPr>
        <p:spPr>
          <a:xfrm>
            <a:off x="0" y="5045750"/>
            <a:ext cx="9144000" cy="18123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347" name="Google Shape;347;p53"/>
          <p:cNvGrpSpPr/>
          <p:nvPr/>
        </p:nvGrpSpPr>
        <p:grpSpPr>
          <a:xfrm>
            <a:off x="708545" y="5045749"/>
            <a:ext cx="7909980" cy="1589575"/>
            <a:chOff x="708545" y="5045749"/>
            <a:chExt cx="7909980" cy="1589575"/>
          </a:xfrm>
        </p:grpSpPr>
        <p:pic>
          <p:nvPicPr>
            <p:cNvPr descr="MBC - 400x400 a little background.png" id="348" name="Google Shape;348;p53"/>
            <p:cNvPicPr preferRelativeResize="0"/>
            <p:nvPr/>
          </p:nvPicPr>
          <p:blipFill rotWithShape="1">
            <a:blip r:embed="rId3">
              <a:alphaModFix/>
            </a:blip>
            <a:srcRect b="0" l="0" r="0" t="0"/>
            <a:stretch/>
          </p:blipFill>
          <p:spPr>
            <a:xfrm>
              <a:off x="708545" y="5045749"/>
              <a:ext cx="1589575" cy="1589575"/>
            </a:xfrm>
            <a:prstGeom prst="rect">
              <a:avLst/>
            </a:prstGeom>
            <a:noFill/>
            <a:ln>
              <a:noFill/>
            </a:ln>
          </p:spPr>
        </p:pic>
        <p:sp>
          <p:nvSpPr>
            <p:cNvPr id="349" name="Google Shape;349;p53"/>
            <p:cNvSpPr txBox="1"/>
            <p:nvPr/>
          </p:nvSpPr>
          <p:spPr>
            <a:xfrm>
              <a:off x="2298125" y="5303524"/>
              <a:ext cx="6320400" cy="112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Calibri"/>
                <a:buNone/>
              </a:pPr>
              <a:r>
                <a:rPr b="0" i="0" lang="en" sz="2000" u="none" cap="none" strike="noStrike">
                  <a:solidFill>
                    <a:schemeClr val="dk1"/>
                  </a:solidFill>
                  <a:latin typeface="Calibri"/>
                  <a:ea typeface="Calibri"/>
                  <a:cs typeface="Calibri"/>
                  <a:sym typeface="Calibri"/>
                </a:rPr>
                <a:t>Please visit </a:t>
              </a:r>
              <a:r>
                <a:rPr b="0" i="0" lang="en" sz="2000" u="sng" cap="none" strike="noStrike">
                  <a:solidFill>
                    <a:schemeClr val="hlink"/>
                  </a:solidFill>
                  <a:latin typeface="Calibri"/>
                  <a:ea typeface="Calibri"/>
                  <a:cs typeface="Calibri"/>
                  <a:sym typeface="Calibri"/>
                  <a:hlinkClick r:id="rId4"/>
                </a:rPr>
                <a:t>missionbible</a:t>
              </a:r>
              <a:r>
                <a:rPr lang="en" sz="2000" u="sng">
                  <a:solidFill>
                    <a:schemeClr val="hlink"/>
                  </a:solidFill>
                  <a:latin typeface="Calibri"/>
                  <a:ea typeface="Calibri"/>
                  <a:cs typeface="Calibri"/>
                  <a:sym typeface="Calibri"/>
                  <a:hlinkClick r:id="rId5"/>
                </a:rPr>
                <a:t>lessons</a:t>
              </a:r>
              <a:r>
                <a:rPr b="0" i="0" lang="en" sz="2000" u="sng" cap="none" strike="noStrike">
                  <a:solidFill>
                    <a:schemeClr val="hlink"/>
                  </a:solidFill>
                  <a:latin typeface="Calibri"/>
                  <a:ea typeface="Calibri"/>
                  <a:cs typeface="Calibri"/>
                  <a:sym typeface="Calibri"/>
                  <a:hlinkClick r:id="rId6"/>
                </a:rPr>
                <a:t>.org</a:t>
              </a:r>
              <a:r>
                <a:rPr b="0" i="0" lang="en" sz="2000" cap="none" strike="noStrike">
                  <a:solidFill>
                    <a:schemeClr val="dk1"/>
                  </a:solidFill>
                  <a:latin typeface="Calibri"/>
                  <a:ea typeface="Calibri"/>
                  <a:cs typeface="Calibri"/>
                  <a:sym typeface="Calibri"/>
                </a:rPr>
                <a:t> </a:t>
              </a:r>
              <a:r>
                <a:rPr b="0" i="0" lang="en" sz="2000" u="none" cap="none" strike="noStrike">
                  <a:solidFill>
                    <a:schemeClr val="dk1"/>
                  </a:solidFill>
                  <a:latin typeface="Calibri"/>
                  <a:ea typeface="Calibri"/>
                  <a:cs typeface="Calibri"/>
                  <a:sym typeface="Calibri"/>
                </a:rPr>
                <a:t> to find this and many other free resources to help you </a:t>
              </a:r>
              <a:br>
                <a:rPr b="0" i="0" lang="en" sz="2000" u="none" cap="none" strike="noStrike">
                  <a:solidFill>
                    <a:schemeClr val="dk1"/>
                  </a:solidFill>
                  <a:latin typeface="Calibri"/>
                  <a:ea typeface="Calibri"/>
                  <a:cs typeface="Calibri"/>
                  <a:sym typeface="Calibri"/>
                </a:rPr>
              </a:br>
              <a:r>
                <a:rPr b="0" i="0" lang="en" sz="2000" u="none" cap="none" strike="noStrike">
                  <a:solidFill>
                    <a:schemeClr val="dk1"/>
                  </a:solidFill>
                  <a:latin typeface="Calibri"/>
                  <a:ea typeface="Calibri"/>
                  <a:cs typeface="Calibri"/>
                  <a:sym typeface="Calibri"/>
                </a:rPr>
                <a:t>teach the Bible to children. </a:t>
              </a:r>
              <a:endParaRPr b="0" i="0" sz="2000" u="none" cap="none" strike="noStrike">
                <a:solidFill>
                  <a:schemeClr val="dk1"/>
                </a:solidFill>
                <a:latin typeface="Calibri"/>
                <a:ea typeface="Calibri"/>
                <a:cs typeface="Calibri"/>
                <a:sym typeface="Calibri"/>
              </a:endParaRPr>
            </a:p>
          </p:txBody>
        </p:sp>
      </p:grpSp>
      <p:sp>
        <p:nvSpPr>
          <p:cNvPr id="350" name="Google Shape;350;p53"/>
          <p:cNvSpPr txBox="1"/>
          <p:nvPr>
            <p:ph type="title"/>
          </p:nvPr>
        </p:nvSpPr>
        <p:spPr>
          <a:xfrm>
            <a:off x="628650" y="3205248"/>
            <a:ext cx="7989900" cy="15381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chemeClr val="dk1"/>
              </a:buClr>
              <a:buSzPts val="1800"/>
              <a:buFont typeface="Calibri"/>
              <a:buNone/>
            </a:pPr>
            <a:r>
              <a:rPr b="1" lang="en" sz="1400"/>
              <a:t>Attributions: </a:t>
            </a:r>
            <a:r>
              <a:rPr lang="en" sz="1400">
                <a:latin typeface="Calibri"/>
                <a:ea typeface="Calibri"/>
                <a:cs typeface="Calibri"/>
                <a:sym typeface="Calibri"/>
              </a:rPr>
              <a:t>This visual aid was constructed by Mary Nelson </a:t>
            </a:r>
            <a:r>
              <a:rPr lang="en" sz="1400" u="sng">
                <a:solidFill>
                  <a:schemeClr val="hlink"/>
                </a:solidFill>
                <a:hlinkClick r:id="rId7"/>
              </a:rPr>
              <a:t>missionbiblelessons.org</a:t>
            </a:r>
            <a:r>
              <a:rPr lang="en" sz="1400"/>
              <a:t>  </a:t>
            </a:r>
            <a:r>
              <a:rPr lang="en" sz="1400">
                <a:latin typeface="Calibri"/>
                <a:ea typeface="Calibri"/>
                <a:cs typeface="Calibri"/>
                <a:sym typeface="Calibri"/>
              </a:rPr>
              <a:t> using: </a:t>
            </a:r>
            <a:endParaRPr sz="1400">
              <a:latin typeface="Calibri"/>
              <a:ea typeface="Calibri"/>
              <a:cs typeface="Calibri"/>
              <a:sym typeface="Calibri"/>
            </a:endParaRPr>
          </a:p>
          <a:p>
            <a:pPr indent="-317500" lvl="0" marL="457200" rtl="0" algn="l">
              <a:lnSpc>
                <a:spcPct val="90000"/>
              </a:lnSpc>
              <a:spcBef>
                <a:spcPts val="0"/>
              </a:spcBef>
              <a:spcAft>
                <a:spcPts val="0"/>
              </a:spcAft>
              <a:buSzPts val="1400"/>
              <a:buChar char="●"/>
            </a:pPr>
            <a:r>
              <a:rPr lang="en" sz="1400"/>
              <a:t>Text, slideshow compilation, photography and illustrations by Mary Nelson</a:t>
            </a:r>
            <a:endParaRPr sz="1400"/>
          </a:p>
          <a:p>
            <a:pPr indent="-317500" lvl="0" marL="457200" rtl="0" algn="l">
              <a:lnSpc>
                <a:spcPct val="90000"/>
              </a:lnSpc>
              <a:spcBef>
                <a:spcPts val="0"/>
              </a:spcBef>
              <a:spcAft>
                <a:spcPts val="0"/>
              </a:spcAft>
              <a:buSzPts val="1400"/>
              <a:buChar char="●"/>
            </a:pPr>
            <a:r>
              <a:rPr lang="en" sz="1400"/>
              <a:t>Illustrations on slides 6,7,11,13 from Sweet Publishing </a:t>
            </a:r>
            <a:r>
              <a:rPr lang="en" sz="1400" u="sng">
                <a:solidFill>
                  <a:schemeClr val="hlink"/>
                </a:solidFill>
                <a:hlinkClick r:id="rId8"/>
              </a:rPr>
              <a:t>http://sweetpublishing.com/</a:t>
            </a:r>
            <a:r>
              <a:rPr lang="en" sz="1400"/>
              <a:t>  accessed through  </a:t>
            </a:r>
            <a:r>
              <a:rPr lang="en" sz="1400" u="sng">
                <a:solidFill>
                  <a:schemeClr val="hlink"/>
                </a:solidFill>
                <a:hlinkClick r:id="rId9"/>
              </a:rPr>
              <a:t>www.freebibleimages.org</a:t>
            </a:r>
            <a:r>
              <a:rPr lang="en" sz="1400"/>
              <a:t>.</a:t>
            </a:r>
            <a:endParaRPr sz="1400"/>
          </a:p>
          <a:p>
            <a:pPr indent="-317500" lvl="0" marL="457200" rtl="0" algn="l">
              <a:lnSpc>
                <a:spcPct val="90000"/>
              </a:lnSpc>
              <a:spcBef>
                <a:spcPts val="0"/>
              </a:spcBef>
              <a:spcAft>
                <a:spcPts val="0"/>
              </a:spcAft>
              <a:buSzPts val="1400"/>
              <a:buChar char="●"/>
            </a:pPr>
            <a:r>
              <a:rPr lang="en" sz="1400"/>
              <a:t>Sheep photo (slide 12) by Marrit and Planet Earth by Monique72 accessed through  </a:t>
            </a:r>
            <a:r>
              <a:rPr lang="en" sz="1400" u="sng">
                <a:solidFill>
                  <a:schemeClr val="hlink"/>
                </a:solidFill>
                <a:hlinkClick r:id="rId10"/>
              </a:rPr>
              <a:t>https://www.freeimages.com/photo/cow-and-sheep-1397872</a:t>
            </a:r>
            <a:r>
              <a:rPr lang="en" sz="1400"/>
              <a:t> </a:t>
            </a:r>
            <a:endParaRPr sz="1400"/>
          </a:p>
          <a:p>
            <a:pPr indent="0" lvl="0" marL="0" rtl="0" algn="l">
              <a:lnSpc>
                <a:spcPct val="90000"/>
              </a:lnSpc>
              <a:spcBef>
                <a:spcPts val="0"/>
              </a:spcBef>
              <a:spcAft>
                <a:spcPts val="0"/>
              </a:spcAft>
              <a:buNone/>
            </a:pPr>
            <a:r>
              <a:rPr b="1" lang="en" sz="1400"/>
              <a:t>Alterations:</a:t>
            </a:r>
            <a:r>
              <a:rPr lang="en" sz="1400"/>
              <a:t> Text added to slide 11.</a:t>
            </a:r>
            <a:endParaRPr sz="1400"/>
          </a:p>
        </p:txBody>
      </p:sp>
      <p:pic>
        <p:nvPicPr>
          <p:cNvPr id="351" name="Google Shape;351;p53"/>
          <p:cNvPicPr preferRelativeResize="0"/>
          <p:nvPr/>
        </p:nvPicPr>
        <p:blipFill rotWithShape="1">
          <a:blip r:embed="rId11">
            <a:alphaModFix/>
          </a:blip>
          <a:srcRect b="0" l="0" r="0" t="0"/>
          <a:stretch/>
        </p:blipFill>
        <p:spPr>
          <a:xfrm>
            <a:off x="628650" y="790275"/>
            <a:ext cx="2400300" cy="839808"/>
          </a:xfrm>
          <a:prstGeom prst="rect">
            <a:avLst/>
          </a:prstGeom>
          <a:noFill/>
          <a:ln>
            <a:noFill/>
          </a:ln>
        </p:spPr>
      </p:pic>
      <p:sp>
        <p:nvSpPr>
          <p:cNvPr id="352" name="Google Shape;352;p53"/>
          <p:cNvSpPr txBox="1"/>
          <p:nvPr/>
        </p:nvSpPr>
        <p:spPr>
          <a:xfrm>
            <a:off x="628650" y="1887854"/>
            <a:ext cx="77556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600"/>
              <a:buFont typeface="Arial"/>
              <a:buNone/>
            </a:pPr>
            <a:r>
              <a:rPr i="0" lang="en" sz="1600" u="none" cap="none" strike="noStrike">
                <a:solidFill>
                  <a:srgbClr val="000000"/>
                </a:solidFill>
                <a:latin typeface="Calibri"/>
                <a:ea typeface="Calibri"/>
                <a:cs typeface="Calibri"/>
                <a:sym typeface="Calibri"/>
              </a:rPr>
              <a:t>Attribution-ShareAlike 3.0 Unported (CC BY-SA 3.0) </a:t>
            </a:r>
            <a:r>
              <a:rPr i="0" lang="en" sz="1600" u="sng" cap="none" strike="noStrike">
                <a:solidFill>
                  <a:schemeClr val="hlink"/>
                </a:solidFill>
                <a:latin typeface="Calibri"/>
                <a:ea typeface="Calibri"/>
                <a:cs typeface="Calibri"/>
                <a:sym typeface="Calibri"/>
                <a:hlinkClick r:id="rId12"/>
              </a:rPr>
              <a:t>https://creativecommons.org/licenses/by-sa/3.0/</a:t>
            </a:r>
            <a:r>
              <a:rPr i="0" lang="en" sz="1600" u="none" cap="none" strike="noStrike">
                <a:solidFill>
                  <a:srgbClr val="000000"/>
                </a:solidFill>
                <a:latin typeface="Calibri"/>
                <a:ea typeface="Calibri"/>
                <a:cs typeface="Calibri"/>
                <a:sym typeface="Calibri"/>
              </a:rPr>
              <a:t> </a:t>
            </a:r>
            <a:endParaRPr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i="0" lang="en" sz="1600" u="none" cap="none" strike="noStrike">
                <a:solidFill>
                  <a:srgbClr val="000000"/>
                </a:solidFill>
                <a:latin typeface="Calibri"/>
                <a:ea typeface="Calibri"/>
                <a:cs typeface="Calibri"/>
                <a:sym typeface="Calibri"/>
              </a:rPr>
              <a:t>User may reproduce it without permissions.</a:t>
            </a:r>
            <a:endParaRPr i="0" sz="14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t/>
            </a:r>
            <a:endParaRPr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b="1" i="0" lang="en" sz="1600" u="none" cap="none" strike="noStrike">
                <a:solidFill>
                  <a:srgbClr val="000000"/>
                </a:solidFill>
                <a:latin typeface="Calibri"/>
                <a:ea typeface="Calibri"/>
                <a:cs typeface="Calibri"/>
                <a:sym typeface="Calibri"/>
              </a:rPr>
              <a:t>DOWNLOAD THIS SLIDESHOW FROM </a:t>
            </a:r>
            <a:r>
              <a:rPr b="1" i="0" lang="en" sz="1600" u="sng" cap="none" strike="noStrike">
                <a:solidFill>
                  <a:srgbClr val="000000"/>
                </a:solidFill>
                <a:latin typeface="Calibri"/>
                <a:ea typeface="Calibri"/>
                <a:cs typeface="Calibri"/>
                <a:sym typeface="Calibri"/>
                <a:hlinkClick r:id="rId13">
                  <a:extLst>
                    <a:ext uri="{A12FA001-AC4F-418D-AE19-62706E023703}">
                      <ahyp:hlinkClr val="tx"/>
                    </a:ext>
                  </a:extLst>
                </a:hlinkClick>
              </a:rPr>
              <a:t>www.missionbible</a:t>
            </a:r>
            <a:r>
              <a:rPr b="1" lang="en" sz="1600" u="sng">
                <a:latin typeface="Calibri"/>
                <a:ea typeface="Calibri"/>
                <a:cs typeface="Calibri"/>
                <a:sym typeface="Calibri"/>
                <a:hlinkClick r:id="rId14"/>
              </a:rPr>
              <a:t>lessons</a:t>
            </a:r>
            <a:r>
              <a:rPr b="1" i="0" lang="en" sz="1600" u="sng" cap="none" strike="noStrike">
                <a:solidFill>
                  <a:srgbClr val="000000"/>
                </a:solidFill>
                <a:latin typeface="Calibri"/>
                <a:ea typeface="Calibri"/>
                <a:cs typeface="Calibri"/>
                <a:sym typeface="Calibri"/>
                <a:hlinkClick r:id="rId15">
                  <a:extLst>
                    <a:ext uri="{A12FA001-AC4F-418D-AE19-62706E023703}">
                      <ahyp:hlinkClr val="tx"/>
                    </a:ext>
                  </a:extLst>
                </a:hlinkClick>
              </a:rPr>
              <a:t>.org</a:t>
            </a:r>
            <a:r>
              <a:rPr b="1" i="0" lang="en" sz="1600" u="none" cap="none" strike="noStrike">
                <a:solidFill>
                  <a:srgbClr val="000000"/>
                </a:solidFill>
                <a:latin typeface="Calibri"/>
                <a:ea typeface="Calibri"/>
                <a:cs typeface="Calibri"/>
                <a:sym typeface="Calibri"/>
              </a:rPr>
              <a:t> </a:t>
            </a:r>
            <a:endParaRPr b="1" i="0" sz="1600" u="none" cap="none" strike="noStrike">
              <a:solidFill>
                <a:srgbClr val="000000"/>
              </a:solidFill>
              <a:latin typeface="Calibri"/>
              <a:ea typeface="Calibri"/>
              <a:cs typeface="Calibri"/>
              <a:sym typeface="Calibri"/>
            </a:endParaRPr>
          </a:p>
        </p:txBody>
      </p:sp>
      <p:sp>
        <p:nvSpPr>
          <p:cNvPr id="353" name="Google Shape;353;p53"/>
          <p:cNvSpPr txBox="1"/>
          <p:nvPr>
            <p:ph idx="4294967295"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t>missionbiblelessons.org   Creation Day 7- God Rested</a:t>
            </a:r>
            <a:endParaRPr sz="1000"/>
          </a:p>
        </p:txBody>
      </p:sp>
      <p:sp>
        <p:nvSpPr>
          <p:cNvPr id="354" name="Google Shape;354;p53"/>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rPr>
              <a:t>‹#›</a:t>
            </a:fld>
            <a:endParaRPr sz="10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3" name="Shape 203"/>
        <p:cNvGrpSpPr/>
        <p:nvPr/>
      </p:nvGrpSpPr>
      <p:grpSpPr>
        <a:xfrm>
          <a:off x="0" y="0"/>
          <a:ext cx="0" cy="0"/>
          <a:chOff x="0" y="0"/>
          <a:chExt cx="0" cy="0"/>
        </a:xfrm>
      </p:grpSpPr>
      <p:sp>
        <p:nvSpPr>
          <p:cNvPr id="204" name="Google Shape;204;p37"/>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chemeClr val="lt2"/>
                </a:solidFill>
                <a:latin typeface="Calibri"/>
                <a:ea typeface="Calibri"/>
                <a:cs typeface="Calibri"/>
                <a:sym typeface="Calibri"/>
              </a:rPr>
              <a:t>missionbiblelessons.org   Creation Day 7- God Rested</a:t>
            </a:r>
            <a:endParaRPr sz="1000">
              <a:solidFill>
                <a:schemeClr val="lt2"/>
              </a:solidFill>
              <a:latin typeface="Calibri"/>
              <a:ea typeface="Calibri"/>
              <a:cs typeface="Calibri"/>
              <a:sym typeface="Calibri"/>
            </a:endParaRPr>
          </a:p>
        </p:txBody>
      </p:sp>
      <p:sp>
        <p:nvSpPr>
          <p:cNvPr id="205" name="Google Shape;205;p37"/>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lt2"/>
                </a:solidFill>
                <a:latin typeface="Calibri"/>
                <a:ea typeface="Calibri"/>
                <a:cs typeface="Calibri"/>
                <a:sym typeface="Calibri"/>
              </a:rPr>
              <a:t>‹#›</a:t>
            </a:fld>
            <a:endParaRPr sz="1000">
              <a:solidFill>
                <a:schemeClr val="lt2"/>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0" name="Shape 210"/>
        <p:cNvGrpSpPr/>
        <p:nvPr/>
      </p:nvGrpSpPr>
      <p:grpSpPr>
        <a:xfrm>
          <a:off x="0" y="0"/>
          <a:ext cx="0" cy="0"/>
          <a:chOff x="0" y="0"/>
          <a:chExt cx="0" cy="0"/>
        </a:xfrm>
      </p:grpSpPr>
      <p:sp>
        <p:nvSpPr>
          <p:cNvPr id="211" name="Google Shape;211;p38"/>
          <p:cNvSpPr txBox="1"/>
          <p:nvPr>
            <p:ph type="title"/>
          </p:nvPr>
        </p:nvSpPr>
        <p:spPr>
          <a:xfrm>
            <a:off x="1" y="1665806"/>
            <a:ext cx="9143999" cy="2894386"/>
          </a:xfrm>
          <a:prstGeom prst="rect">
            <a:avLst/>
          </a:prstGeom>
          <a:noFill/>
          <a:ln>
            <a:noFill/>
          </a:ln>
          <a:effectLst>
            <a:outerShdw blurRad="57150" rotWithShape="0" algn="bl" dir="5400000" dist="19050">
              <a:schemeClr val="lt1">
                <a:alpha val="50000"/>
              </a:schemeClr>
            </a:outerShdw>
          </a:effectLst>
        </p:spPr>
        <p:txBody>
          <a:bodyPr anchorCtr="0" anchor="ctr" bIns="29450" lIns="58925" spcFirstLastPara="1" rIns="58925" wrap="square" tIns="29450">
            <a:noAutofit/>
          </a:bodyPr>
          <a:lstStyle/>
          <a:p>
            <a:pPr indent="0" lvl="0" marL="0" rtl="0" algn="ctr">
              <a:lnSpc>
                <a:spcPct val="120000"/>
              </a:lnSpc>
              <a:spcBef>
                <a:spcPts val="0"/>
              </a:spcBef>
              <a:spcAft>
                <a:spcPts val="0"/>
              </a:spcAft>
              <a:buSzPts val="900"/>
              <a:buNone/>
            </a:pPr>
            <a:r>
              <a:rPr b="1" lang="en" sz="4400">
                <a:solidFill>
                  <a:srgbClr val="00B0F0"/>
                </a:solidFill>
                <a:latin typeface="Comic Sans MS"/>
                <a:ea typeface="Comic Sans MS"/>
                <a:cs typeface="Comic Sans MS"/>
                <a:sym typeface="Comic Sans MS"/>
              </a:rPr>
              <a:t>In the beginning</a:t>
            </a:r>
            <a:br>
              <a:rPr b="1" lang="en" sz="4400">
                <a:solidFill>
                  <a:srgbClr val="00B0F0"/>
                </a:solidFill>
                <a:latin typeface="Comic Sans MS"/>
                <a:ea typeface="Comic Sans MS"/>
                <a:cs typeface="Comic Sans MS"/>
                <a:sym typeface="Comic Sans MS"/>
              </a:rPr>
            </a:br>
            <a:r>
              <a:rPr b="1" lang="en" sz="4400">
                <a:solidFill>
                  <a:srgbClr val="00B0F0"/>
                </a:solidFill>
                <a:latin typeface="Comic Sans MS"/>
                <a:ea typeface="Comic Sans MS"/>
                <a:cs typeface="Comic Sans MS"/>
                <a:sym typeface="Comic Sans MS"/>
              </a:rPr>
              <a:t>God created </a:t>
            </a:r>
            <a:br>
              <a:rPr b="1" lang="en" sz="4400">
                <a:solidFill>
                  <a:srgbClr val="00B0F0"/>
                </a:solidFill>
                <a:latin typeface="Comic Sans MS"/>
                <a:ea typeface="Comic Sans MS"/>
                <a:cs typeface="Comic Sans MS"/>
                <a:sym typeface="Comic Sans MS"/>
              </a:rPr>
            </a:br>
            <a:r>
              <a:rPr b="1" lang="en" sz="4400">
                <a:solidFill>
                  <a:srgbClr val="00B0F0"/>
                </a:solidFill>
                <a:latin typeface="Comic Sans MS"/>
                <a:ea typeface="Comic Sans MS"/>
                <a:cs typeface="Comic Sans MS"/>
                <a:sym typeface="Comic Sans MS"/>
              </a:rPr>
              <a:t>the sky and the earth.</a:t>
            </a:r>
            <a:endParaRPr b="1" sz="4400">
              <a:solidFill>
                <a:srgbClr val="00B0F0"/>
              </a:solidFill>
              <a:latin typeface="Comic Sans MS"/>
              <a:ea typeface="Comic Sans MS"/>
              <a:cs typeface="Comic Sans MS"/>
              <a:sym typeface="Comic Sans MS"/>
            </a:endParaRPr>
          </a:p>
        </p:txBody>
      </p:sp>
      <p:sp>
        <p:nvSpPr>
          <p:cNvPr id="212" name="Google Shape;212;p38"/>
          <p:cNvSpPr txBox="1"/>
          <p:nvPr/>
        </p:nvSpPr>
        <p:spPr>
          <a:xfrm>
            <a:off x="1" y="4734564"/>
            <a:ext cx="9143999" cy="915259"/>
          </a:xfrm>
          <a:prstGeom prst="rect">
            <a:avLst/>
          </a:prstGeom>
          <a:noFill/>
          <a:ln>
            <a:noFill/>
          </a:ln>
          <a:effectLst>
            <a:outerShdw blurRad="57150" rotWithShape="0" algn="bl" dir="5400000" dist="19050">
              <a:schemeClr val="lt1">
                <a:alpha val="50000"/>
              </a:schemeClr>
            </a:outerShdw>
          </a:effectLst>
        </p:spPr>
        <p:txBody>
          <a:bodyPr anchorCtr="0" anchor="ctr" bIns="29450" lIns="58925" spcFirstLastPara="1" rIns="58925" wrap="square" tIns="29450">
            <a:noAutofit/>
          </a:bodyPr>
          <a:lstStyle/>
          <a:p>
            <a:pPr indent="0" lvl="0" marL="0" marR="0" rtl="0" algn="ctr">
              <a:lnSpc>
                <a:spcPct val="100000"/>
              </a:lnSpc>
              <a:spcBef>
                <a:spcPts val="0"/>
              </a:spcBef>
              <a:spcAft>
                <a:spcPts val="0"/>
              </a:spcAft>
              <a:buClr>
                <a:srgbClr val="000000"/>
              </a:buClr>
              <a:buSzPts val="900"/>
              <a:buFont typeface="Arial"/>
              <a:buNone/>
            </a:pPr>
            <a:r>
              <a:rPr b="1" i="0" lang="en" sz="3200" u="none" cap="none" strike="noStrike">
                <a:solidFill>
                  <a:srgbClr val="00B0F0"/>
                </a:solidFill>
                <a:latin typeface="Comic Sans MS"/>
                <a:ea typeface="Comic Sans MS"/>
                <a:cs typeface="Comic Sans MS"/>
                <a:sym typeface="Comic Sans MS"/>
              </a:rPr>
              <a:t>Genesis 1:1</a:t>
            </a:r>
            <a:endParaRPr/>
          </a:p>
        </p:txBody>
      </p:sp>
      <p:sp>
        <p:nvSpPr>
          <p:cNvPr id="213" name="Google Shape;213;p38"/>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rgbClr val="6D9EEB"/>
                </a:solidFill>
                <a:latin typeface="Calibri"/>
                <a:ea typeface="Calibri"/>
                <a:cs typeface="Calibri"/>
                <a:sym typeface="Calibri"/>
              </a:rPr>
              <a:t>missionbiblelessons.org   Creation Day 7- God Rested</a:t>
            </a:r>
            <a:endParaRPr sz="1000">
              <a:solidFill>
                <a:srgbClr val="6D9EEB"/>
              </a:solidFill>
              <a:latin typeface="Calibri"/>
              <a:ea typeface="Calibri"/>
              <a:cs typeface="Calibri"/>
              <a:sym typeface="Calibri"/>
            </a:endParaRPr>
          </a:p>
        </p:txBody>
      </p:sp>
      <p:sp>
        <p:nvSpPr>
          <p:cNvPr id="214" name="Google Shape;214;p38"/>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rgbClr val="6D9EEB"/>
                </a:solidFill>
                <a:latin typeface="Calibri"/>
                <a:ea typeface="Calibri"/>
                <a:cs typeface="Calibri"/>
                <a:sym typeface="Calibri"/>
              </a:rPr>
              <a:t>‹#›</a:t>
            </a:fld>
            <a:endParaRPr sz="1000">
              <a:solidFill>
                <a:srgbClr val="6D9EEB"/>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9" name="Shape 219"/>
        <p:cNvGrpSpPr/>
        <p:nvPr/>
      </p:nvGrpSpPr>
      <p:grpSpPr>
        <a:xfrm>
          <a:off x="0" y="0"/>
          <a:ext cx="0" cy="0"/>
          <a:chOff x="0" y="0"/>
          <a:chExt cx="0" cy="0"/>
        </a:xfrm>
      </p:grpSpPr>
      <p:pic>
        <p:nvPicPr>
          <p:cNvPr descr="Icon&#10;&#10;Description automatically generated" id="220" name="Google Shape;220;p39"/>
          <p:cNvPicPr preferRelativeResize="0"/>
          <p:nvPr/>
        </p:nvPicPr>
        <p:blipFill rotWithShape="1">
          <a:blip r:embed="rId4">
            <a:alphaModFix/>
          </a:blip>
          <a:srcRect b="0" l="0" r="0" t="0"/>
          <a:stretch/>
        </p:blipFill>
        <p:spPr>
          <a:xfrm>
            <a:off x="6915808" y="3794463"/>
            <a:ext cx="1457199" cy="1848444"/>
          </a:xfrm>
          <a:prstGeom prst="rect">
            <a:avLst/>
          </a:prstGeom>
          <a:noFill/>
          <a:ln>
            <a:noFill/>
          </a:ln>
        </p:spPr>
      </p:pic>
      <p:pic>
        <p:nvPicPr>
          <p:cNvPr descr="Icon&#10;&#10;Description automatically generated" id="221" name="Google Shape;221;p39"/>
          <p:cNvPicPr preferRelativeResize="0"/>
          <p:nvPr/>
        </p:nvPicPr>
        <p:blipFill rotWithShape="1">
          <a:blip r:embed="rId5">
            <a:alphaModFix/>
          </a:blip>
          <a:srcRect b="0" l="0" r="0" t="0"/>
          <a:stretch/>
        </p:blipFill>
        <p:spPr>
          <a:xfrm>
            <a:off x="3833148" y="3758745"/>
            <a:ext cx="1472591" cy="1867971"/>
          </a:xfrm>
          <a:prstGeom prst="rect">
            <a:avLst/>
          </a:prstGeom>
          <a:noFill/>
          <a:ln>
            <a:noFill/>
          </a:ln>
        </p:spPr>
      </p:pic>
      <p:pic>
        <p:nvPicPr>
          <p:cNvPr descr="A picture containing text, light, computer, display&#10;&#10;Description automatically generated" id="222" name="Google Shape;222;p39"/>
          <p:cNvPicPr preferRelativeResize="0"/>
          <p:nvPr/>
        </p:nvPicPr>
        <p:blipFill rotWithShape="1">
          <a:blip r:embed="rId6">
            <a:alphaModFix/>
          </a:blip>
          <a:srcRect b="0" l="0" r="0" t="0"/>
          <a:stretch/>
        </p:blipFill>
        <p:spPr>
          <a:xfrm>
            <a:off x="771012" y="3725298"/>
            <a:ext cx="1457199" cy="1848444"/>
          </a:xfrm>
          <a:prstGeom prst="rect">
            <a:avLst/>
          </a:prstGeom>
          <a:noFill/>
          <a:ln>
            <a:noFill/>
          </a:ln>
        </p:spPr>
      </p:pic>
      <p:pic>
        <p:nvPicPr>
          <p:cNvPr descr="A picture containing icon&#10;&#10;Description automatically generated" id="223" name="Google Shape;223;p39"/>
          <p:cNvPicPr preferRelativeResize="0"/>
          <p:nvPr/>
        </p:nvPicPr>
        <p:blipFill rotWithShape="1">
          <a:blip r:embed="rId7">
            <a:alphaModFix/>
          </a:blip>
          <a:srcRect b="0" l="0" r="0" t="0"/>
          <a:stretch/>
        </p:blipFill>
        <p:spPr>
          <a:xfrm>
            <a:off x="6915808" y="1000527"/>
            <a:ext cx="1457199" cy="1848444"/>
          </a:xfrm>
          <a:prstGeom prst="rect">
            <a:avLst/>
          </a:prstGeom>
          <a:noFill/>
          <a:ln>
            <a:noFill/>
          </a:ln>
        </p:spPr>
      </p:pic>
      <p:pic>
        <p:nvPicPr>
          <p:cNvPr descr="Icon&#10;&#10;Description automatically generated" id="224" name="Google Shape;224;p39"/>
          <p:cNvPicPr preferRelativeResize="0"/>
          <p:nvPr/>
        </p:nvPicPr>
        <p:blipFill rotWithShape="1">
          <a:blip r:embed="rId8">
            <a:alphaModFix/>
          </a:blip>
          <a:srcRect b="0" l="0" r="0" t="0"/>
          <a:stretch/>
        </p:blipFill>
        <p:spPr>
          <a:xfrm>
            <a:off x="3853671" y="1000527"/>
            <a:ext cx="1457199" cy="1848444"/>
          </a:xfrm>
          <a:prstGeom prst="rect">
            <a:avLst/>
          </a:prstGeom>
          <a:noFill/>
          <a:ln>
            <a:noFill/>
          </a:ln>
        </p:spPr>
      </p:pic>
      <p:pic>
        <p:nvPicPr>
          <p:cNvPr descr="A picture containing shape&#10;&#10;Description automatically generated" id="225" name="Google Shape;225;p39"/>
          <p:cNvPicPr preferRelativeResize="0"/>
          <p:nvPr/>
        </p:nvPicPr>
        <p:blipFill rotWithShape="1">
          <a:blip r:embed="rId9">
            <a:alphaModFix/>
          </a:blip>
          <a:srcRect b="0" l="0" r="0" t="0"/>
          <a:stretch/>
        </p:blipFill>
        <p:spPr>
          <a:xfrm>
            <a:off x="957034" y="1000527"/>
            <a:ext cx="1457199" cy="1848444"/>
          </a:xfrm>
          <a:prstGeom prst="rect">
            <a:avLst/>
          </a:prstGeom>
          <a:noFill/>
          <a:ln>
            <a:noFill/>
          </a:ln>
        </p:spPr>
      </p:pic>
      <p:sp>
        <p:nvSpPr>
          <p:cNvPr id="226" name="Google Shape;226;p39"/>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rgbClr val="6D9EEB"/>
                </a:solidFill>
                <a:latin typeface="Calibri"/>
                <a:ea typeface="Calibri"/>
                <a:cs typeface="Calibri"/>
                <a:sym typeface="Calibri"/>
              </a:rPr>
              <a:t>missionbiblelessons.org   Creation Day 7- God Rested</a:t>
            </a:r>
            <a:endParaRPr sz="1000">
              <a:solidFill>
                <a:srgbClr val="6D9EEB"/>
              </a:solidFill>
              <a:latin typeface="Calibri"/>
              <a:ea typeface="Calibri"/>
              <a:cs typeface="Calibri"/>
              <a:sym typeface="Calibri"/>
            </a:endParaRPr>
          </a:p>
        </p:txBody>
      </p:sp>
      <p:sp>
        <p:nvSpPr>
          <p:cNvPr id="227" name="Google Shape;227;p39"/>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rgbClr val="6D9EEB"/>
                </a:solidFill>
                <a:latin typeface="Calibri"/>
                <a:ea typeface="Calibri"/>
                <a:cs typeface="Calibri"/>
                <a:sym typeface="Calibri"/>
              </a:rPr>
              <a:t>‹#›</a:t>
            </a:fld>
            <a:endParaRPr sz="1000">
              <a:solidFill>
                <a:srgbClr val="6D9EEB"/>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2" name="Shape 232"/>
        <p:cNvGrpSpPr/>
        <p:nvPr/>
      </p:nvGrpSpPr>
      <p:grpSpPr>
        <a:xfrm>
          <a:off x="0" y="0"/>
          <a:ext cx="0" cy="0"/>
          <a:chOff x="0" y="0"/>
          <a:chExt cx="0" cy="0"/>
        </a:xfrm>
      </p:grpSpPr>
      <p:pic>
        <p:nvPicPr>
          <p:cNvPr descr="Icon&#10;&#10;Description automatically generated" id="233" name="Google Shape;233;p40"/>
          <p:cNvPicPr preferRelativeResize="0"/>
          <p:nvPr/>
        </p:nvPicPr>
        <p:blipFill rotWithShape="1">
          <a:blip r:embed="rId4">
            <a:alphaModFix/>
          </a:blip>
          <a:srcRect b="0" l="0" r="0" t="0"/>
          <a:stretch/>
        </p:blipFill>
        <p:spPr>
          <a:xfrm>
            <a:off x="2769694" y="1142791"/>
            <a:ext cx="3604612" cy="4572418"/>
          </a:xfrm>
          <a:prstGeom prst="rect">
            <a:avLst/>
          </a:prstGeom>
          <a:noFill/>
          <a:ln>
            <a:noFill/>
          </a:ln>
        </p:spPr>
      </p:pic>
      <p:sp>
        <p:nvSpPr>
          <p:cNvPr id="234" name="Google Shape;234;p40"/>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rgbClr val="6D9EEB"/>
                </a:solidFill>
              </a:rPr>
              <a:t>missionbiblelessons.org   Creation Day 7- God Rested</a:t>
            </a:r>
            <a:endParaRPr sz="1000">
              <a:solidFill>
                <a:srgbClr val="6D9EEB"/>
              </a:solidFill>
            </a:endParaRPr>
          </a:p>
        </p:txBody>
      </p:sp>
      <p:sp>
        <p:nvSpPr>
          <p:cNvPr id="235" name="Google Shape;235;p40"/>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rgbClr val="6D9EEB"/>
                </a:solidFill>
              </a:rPr>
              <a:t>‹#›</a:t>
            </a:fld>
            <a:endParaRPr sz="1000">
              <a:solidFill>
                <a:srgbClr val="6D9EEB"/>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0" name="Shape 240"/>
        <p:cNvGrpSpPr/>
        <p:nvPr/>
      </p:nvGrpSpPr>
      <p:grpSpPr>
        <a:xfrm>
          <a:off x="0" y="0"/>
          <a:ext cx="0" cy="0"/>
          <a:chOff x="0" y="0"/>
          <a:chExt cx="0" cy="0"/>
        </a:xfrm>
      </p:grpSpPr>
      <p:pic>
        <p:nvPicPr>
          <p:cNvPr descr="A person holding a bird and a tiger&#10;&#10;AI-generated content may be incorrect." id="241" name="Google Shape;241;p41"/>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42" name="Google Shape;242;p41"/>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latin typeface="Calibri"/>
                <a:ea typeface="Calibri"/>
                <a:cs typeface="Calibri"/>
                <a:sym typeface="Calibri"/>
              </a:rPr>
              <a:t>missionbiblelessons.org   Creation Day 7- God Rested</a:t>
            </a:r>
            <a:endParaRPr sz="1000">
              <a:latin typeface="Calibri"/>
              <a:ea typeface="Calibri"/>
              <a:cs typeface="Calibri"/>
              <a:sym typeface="Calibri"/>
            </a:endParaRPr>
          </a:p>
        </p:txBody>
      </p:sp>
      <p:sp>
        <p:nvSpPr>
          <p:cNvPr id="243" name="Google Shape;243;p41"/>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42"/>
          <p:cNvPicPr preferRelativeResize="0"/>
          <p:nvPr/>
        </p:nvPicPr>
        <p:blipFill rotWithShape="1">
          <a:blip r:embed="rId3">
            <a:alphaModFix/>
          </a:blip>
          <a:srcRect b="0" l="0" r="0" t="0"/>
          <a:stretch/>
        </p:blipFill>
        <p:spPr>
          <a:xfrm>
            <a:off x="0" y="0"/>
            <a:ext cx="9144000" cy="6857992"/>
          </a:xfrm>
          <a:prstGeom prst="rect">
            <a:avLst/>
          </a:prstGeom>
          <a:noFill/>
          <a:ln>
            <a:noFill/>
          </a:ln>
        </p:spPr>
      </p:pic>
      <p:sp>
        <p:nvSpPr>
          <p:cNvPr id="250" name="Google Shape;250;p42"/>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rgbClr val="666666"/>
                </a:solidFill>
                <a:latin typeface="Calibri"/>
                <a:ea typeface="Calibri"/>
                <a:cs typeface="Calibri"/>
                <a:sym typeface="Calibri"/>
              </a:rPr>
              <a:t>missionbiblelessons.org   Creation Day 7- God Rested</a:t>
            </a:r>
            <a:endParaRPr sz="1000">
              <a:solidFill>
                <a:srgbClr val="666666"/>
              </a:solidFill>
              <a:latin typeface="Calibri"/>
              <a:ea typeface="Calibri"/>
              <a:cs typeface="Calibri"/>
              <a:sym typeface="Calibri"/>
            </a:endParaRPr>
          </a:p>
        </p:txBody>
      </p:sp>
      <p:sp>
        <p:nvSpPr>
          <p:cNvPr id="251" name="Google Shape;251;p42"/>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rgbClr val="666666"/>
                </a:solidFill>
                <a:latin typeface="Calibri"/>
                <a:ea typeface="Calibri"/>
                <a:cs typeface="Calibri"/>
                <a:sym typeface="Calibri"/>
              </a:rPr>
              <a:t>‹#›</a:t>
            </a:fld>
            <a:endParaRPr sz="1000">
              <a:solidFill>
                <a:srgbClr val="666666"/>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6" name="Shape 256"/>
        <p:cNvGrpSpPr/>
        <p:nvPr/>
      </p:nvGrpSpPr>
      <p:grpSpPr>
        <a:xfrm>
          <a:off x="0" y="0"/>
          <a:ext cx="0" cy="0"/>
          <a:chOff x="0" y="0"/>
          <a:chExt cx="0" cy="0"/>
        </a:xfrm>
      </p:grpSpPr>
      <p:pic>
        <p:nvPicPr>
          <p:cNvPr id="257" name="Google Shape;257;p43"/>
          <p:cNvPicPr preferRelativeResize="0"/>
          <p:nvPr/>
        </p:nvPicPr>
        <p:blipFill rotWithShape="1">
          <a:blip r:embed="rId4">
            <a:alphaModFix/>
          </a:blip>
          <a:srcRect b="0" l="0" r="0" t="0"/>
          <a:stretch/>
        </p:blipFill>
        <p:spPr>
          <a:xfrm>
            <a:off x="2035400" y="1007188"/>
            <a:ext cx="5073200" cy="4843625"/>
          </a:xfrm>
          <a:prstGeom prst="rect">
            <a:avLst/>
          </a:prstGeom>
          <a:noFill/>
          <a:ln>
            <a:noFill/>
          </a:ln>
        </p:spPr>
      </p:pic>
      <p:sp>
        <p:nvSpPr>
          <p:cNvPr id="258" name="Google Shape;258;p43"/>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rgbClr val="6D9EEB"/>
                </a:solidFill>
                <a:latin typeface="Calibri"/>
                <a:ea typeface="Calibri"/>
                <a:cs typeface="Calibri"/>
                <a:sym typeface="Calibri"/>
              </a:rPr>
              <a:t>missionbiblelessons.org   Creation Day 7- God Rested</a:t>
            </a:r>
            <a:endParaRPr sz="1000">
              <a:solidFill>
                <a:srgbClr val="6D9EEB"/>
              </a:solidFill>
              <a:latin typeface="Calibri"/>
              <a:ea typeface="Calibri"/>
              <a:cs typeface="Calibri"/>
              <a:sym typeface="Calibri"/>
            </a:endParaRPr>
          </a:p>
        </p:txBody>
      </p:sp>
      <p:sp>
        <p:nvSpPr>
          <p:cNvPr id="259" name="Google Shape;259;p43"/>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rgbClr val="6D9EEB"/>
                </a:solidFill>
                <a:latin typeface="Calibri"/>
                <a:ea typeface="Calibri"/>
                <a:cs typeface="Calibri"/>
                <a:sym typeface="Calibri"/>
              </a:rPr>
              <a:t>‹#›</a:t>
            </a:fld>
            <a:endParaRPr sz="1000">
              <a:solidFill>
                <a:srgbClr val="6D9EEB"/>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4" name="Shape 264"/>
        <p:cNvGrpSpPr/>
        <p:nvPr/>
      </p:nvGrpSpPr>
      <p:grpSpPr>
        <a:xfrm>
          <a:off x="0" y="0"/>
          <a:ext cx="0" cy="0"/>
          <a:chOff x="0" y="0"/>
          <a:chExt cx="0" cy="0"/>
        </a:xfrm>
      </p:grpSpPr>
      <p:sp>
        <p:nvSpPr>
          <p:cNvPr id="265" name="Google Shape;265;p44"/>
          <p:cNvSpPr txBox="1"/>
          <p:nvPr>
            <p:ph type="title"/>
          </p:nvPr>
        </p:nvSpPr>
        <p:spPr>
          <a:xfrm>
            <a:off x="761999" y="828889"/>
            <a:ext cx="7620001" cy="4629802"/>
          </a:xfrm>
          <a:prstGeom prst="rect">
            <a:avLst/>
          </a:prstGeom>
          <a:noFill/>
          <a:ln>
            <a:noFill/>
          </a:ln>
          <a:effectLst>
            <a:outerShdw blurRad="57150" rotWithShape="0" algn="bl" dir="5400000" dist="19050">
              <a:schemeClr val="lt1">
                <a:alpha val="50000"/>
              </a:schemeClr>
            </a:outerShdw>
          </a:effectLst>
        </p:spPr>
        <p:txBody>
          <a:bodyPr anchorCtr="0" anchor="ctr" bIns="29450" lIns="58925" spcFirstLastPara="1" rIns="58925" wrap="square" tIns="29450">
            <a:noAutofit/>
          </a:bodyPr>
          <a:lstStyle/>
          <a:p>
            <a:pPr indent="0" lvl="0" marL="0" rtl="0" algn="ctr">
              <a:lnSpc>
                <a:spcPct val="100000"/>
              </a:lnSpc>
              <a:spcBef>
                <a:spcPts val="0"/>
              </a:spcBef>
              <a:spcAft>
                <a:spcPts val="1200"/>
              </a:spcAft>
              <a:buSzPts val="900"/>
              <a:buNone/>
            </a:pPr>
            <a:r>
              <a:rPr b="1" lang="en" sz="2700">
                <a:latin typeface="Comic Sans MS"/>
                <a:ea typeface="Comic Sans MS"/>
                <a:cs typeface="Comic Sans MS"/>
                <a:sym typeface="Comic Sans MS"/>
              </a:rPr>
              <a:t> </a:t>
            </a:r>
            <a:r>
              <a:rPr b="1" lang="en" sz="3200">
                <a:solidFill>
                  <a:srgbClr val="00B0F0"/>
                </a:solidFill>
                <a:latin typeface="Comic Sans MS"/>
                <a:ea typeface="Comic Sans MS"/>
                <a:cs typeface="Comic Sans MS"/>
                <a:sym typeface="Comic Sans MS"/>
              </a:rPr>
              <a:t>God blessed the seventh day and made it a holy day.</a:t>
            </a:r>
            <a:br>
              <a:rPr b="1" lang="en" sz="3200">
                <a:solidFill>
                  <a:srgbClr val="00B0F0"/>
                </a:solidFill>
                <a:latin typeface="Comic Sans MS"/>
                <a:ea typeface="Comic Sans MS"/>
                <a:cs typeface="Comic Sans MS"/>
                <a:sym typeface="Comic Sans MS"/>
              </a:rPr>
            </a:br>
            <a:r>
              <a:rPr b="1" lang="en" sz="3200">
                <a:solidFill>
                  <a:srgbClr val="00B0F0"/>
                </a:solidFill>
                <a:latin typeface="Comic Sans MS"/>
                <a:ea typeface="Comic Sans MS"/>
                <a:cs typeface="Comic Sans MS"/>
                <a:sym typeface="Comic Sans MS"/>
              </a:rPr>
              <a:t> </a:t>
            </a:r>
            <a:br>
              <a:rPr b="1" lang="en" sz="3200">
                <a:solidFill>
                  <a:srgbClr val="00B0F0"/>
                </a:solidFill>
                <a:latin typeface="Comic Sans MS"/>
                <a:ea typeface="Comic Sans MS"/>
                <a:cs typeface="Comic Sans MS"/>
                <a:sym typeface="Comic Sans MS"/>
              </a:rPr>
            </a:br>
            <a:r>
              <a:rPr b="1" lang="en" sz="3200">
                <a:solidFill>
                  <a:srgbClr val="00B0F0"/>
                </a:solidFill>
                <a:latin typeface="Comic Sans MS"/>
                <a:ea typeface="Comic Sans MS"/>
                <a:cs typeface="Comic Sans MS"/>
                <a:sym typeface="Comic Sans MS"/>
              </a:rPr>
              <a:t>He made it holy because on that day he rested. </a:t>
            </a:r>
            <a:br>
              <a:rPr b="1" lang="en" sz="3200">
                <a:solidFill>
                  <a:srgbClr val="00B0F0"/>
                </a:solidFill>
                <a:latin typeface="Comic Sans MS"/>
                <a:ea typeface="Comic Sans MS"/>
                <a:cs typeface="Comic Sans MS"/>
                <a:sym typeface="Comic Sans MS"/>
              </a:rPr>
            </a:br>
            <a:br>
              <a:rPr b="1" lang="en" sz="3200">
                <a:solidFill>
                  <a:srgbClr val="00B0F0"/>
                </a:solidFill>
                <a:latin typeface="Comic Sans MS"/>
                <a:ea typeface="Comic Sans MS"/>
                <a:cs typeface="Comic Sans MS"/>
                <a:sym typeface="Comic Sans MS"/>
              </a:rPr>
            </a:br>
            <a:r>
              <a:rPr b="1" lang="en" sz="3200">
                <a:solidFill>
                  <a:srgbClr val="00B0F0"/>
                </a:solidFill>
                <a:latin typeface="Comic Sans MS"/>
                <a:ea typeface="Comic Sans MS"/>
                <a:cs typeface="Comic Sans MS"/>
                <a:sym typeface="Comic Sans MS"/>
              </a:rPr>
              <a:t>He rested from all the work he had done in creating the world.</a:t>
            </a:r>
            <a:endParaRPr b="1" sz="4800">
              <a:solidFill>
                <a:srgbClr val="00B0F0"/>
              </a:solidFill>
              <a:latin typeface="Comic Sans MS"/>
              <a:ea typeface="Comic Sans MS"/>
              <a:cs typeface="Comic Sans MS"/>
              <a:sym typeface="Comic Sans MS"/>
            </a:endParaRPr>
          </a:p>
        </p:txBody>
      </p:sp>
      <p:sp>
        <p:nvSpPr>
          <p:cNvPr id="266" name="Google Shape;266;p44"/>
          <p:cNvSpPr txBox="1"/>
          <p:nvPr/>
        </p:nvSpPr>
        <p:spPr>
          <a:xfrm>
            <a:off x="-1" y="5600304"/>
            <a:ext cx="9144000" cy="429000"/>
          </a:xfrm>
          <a:prstGeom prst="rect">
            <a:avLst/>
          </a:prstGeom>
          <a:noFill/>
          <a:ln>
            <a:noFill/>
          </a:ln>
          <a:effectLst>
            <a:outerShdw blurRad="57150" rotWithShape="0" algn="bl" dir="5400000" dist="19050">
              <a:schemeClr val="lt1">
                <a:alpha val="50000"/>
              </a:schemeClr>
            </a:outerShdw>
          </a:effectLst>
        </p:spPr>
        <p:txBody>
          <a:bodyPr anchorCtr="0" anchor="t" bIns="29450" lIns="58925" spcFirstLastPara="1" rIns="58925" wrap="square" tIns="29450">
            <a:spAutoFit/>
          </a:bodyPr>
          <a:lstStyle/>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rgbClr val="00B0F0"/>
                </a:solidFill>
                <a:latin typeface="Comic Sans MS"/>
                <a:ea typeface="Comic Sans MS"/>
                <a:cs typeface="Comic Sans MS"/>
                <a:sym typeface="Comic Sans MS"/>
              </a:rPr>
              <a:t>Genesis</a:t>
            </a:r>
            <a:r>
              <a:rPr b="1" i="0" lang="en" sz="1400" u="none" cap="none" strike="noStrike">
                <a:solidFill>
                  <a:schemeClr val="dk2"/>
                </a:solidFill>
                <a:latin typeface="Comic Sans MS"/>
                <a:ea typeface="Comic Sans MS"/>
                <a:cs typeface="Comic Sans MS"/>
                <a:sym typeface="Comic Sans MS"/>
              </a:rPr>
              <a:t> </a:t>
            </a:r>
            <a:r>
              <a:rPr b="1" i="0" lang="en" sz="2400" u="none" cap="none" strike="noStrike">
                <a:solidFill>
                  <a:srgbClr val="00B0F0"/>
                </a:solidFill>
                <a:latin typeface="Comic Sans MS"/>
                <a:ea typeface="Comic Sans MS"/>
                <a:cs typeface="Comic Sans MS"/>
                <a:sym typeface="Comic Sans MS"/>
              </a:rPr>
              <a:t>2:3</a:t>
            </a:r>
            <a:endParaRPr b="1" i="0" sz="2400" u="none" cap="none" strike="noStrike">
              <a:solidFill>
                <a:srgbClr val="00B0F0"/>
              </a:solidFill>
              <a:latin typeface="Comic Sans MS"/>
              <a:ea typeface="Comic Sans MS"/>
              <a:cs typeface="Comic Sans MS"/>
              <a:sym typeface="Comic Sans MS"/>
            </a:endParaRPr>
          </a:p>
        </p:txBody>
      </p:sp>
      <p:sp>
        <p:nvSpPr>
          <p:cNvPr id="267" name="Google Shape;267;p44"/>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rgbClr val="A4C2F4"/>
                </a:solidFill>
                <a:latin typeface="Calibri"/>
                <a:ea typeface="Calibri"/>
                <a:cs typeface="Calibri"/>
                <a:sym typeface="Calibri"/>
              </a:rPr>
              <a:t>missionbiblelessons.org   Creation Day 7- God Rested</a:t>
            </a:r>
            <a:endParaRPr sz="1000">
              <a:solidFill>
                <a:srgbClr val="A4C2F4"/>
              </a:solidFill>
              <a:latin typeface="Calibri"/>
              <a:ea typeface="Calibri"/>
              <a:cs typeface="Calibri"/>
              <a:sym typeface="Calibri"/>
            </a:endParaRPr>
          </a:p>
        </p:txBody>
      </p:sp>
      <p:sp>
        <p:nvSpPr>
          <p:cNvPr id="268" name="Google Shape;268;p44"/>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rgbClr val="A4C2F4"/>
                </a:solidFill>
                <a:latin typeface="Calibri"/>
                <a:ea typeface="Calibri"/>
                <a:cs typeface="Calibri"/>
                <a:sym typeface="Calibri"/>
              </a:rPr>
              <a:t>‹#›</a:t>
            </a:fld>
            <a:endParaRPr sz="1000">
              <a:solidFill>
                <a:srgbClr val="A4C2F4"/>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