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1200"/>
              </a:spcBef>
              <a:spcAft>
                <a:spcPts val="1200"/>
              </a:spcAft>
              <a:buNone/>
            </a:pPr>
            <a:r>
              <a:rPr lang="en-US" sz="1200">
                <a:solidFill>
                  <a:schemeClr val="dk1"/>
                </a:solidFill>
                <a:latin typeface="Calibri"/>
                <a:ea typeface="Calibri"/>
                <a:cs typeface="Calibri"/>
                <a:sym typeface="Calibri"/>
              </a:rPr>
              <a:t>1. Cover: Jesus Calms the Storm (Luke 8:22-25)</a:t>
            </a:r>
            <a:endParaRPr/>
          </a:p>
        </p:txBody>
      </p:sp>
      <p:sp>
        <p:nvSpPr>
          <p:cNvPr id="157" name="Google Shape;15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d59379c73c_0_17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0" name="Google Shape;220;g3d59379c73c_0_1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d59379c73c_0_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30" name="Google Shape;230;g3d59379c73c_0_89: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231" name="Google Shape;231;g3d59379c73c_0_89: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US" sz="1200">
                <a:solidFill>
                  <a:schemeClr val="dk1"/>
                </a:solidFill>
                <a:latin typeface="Calibri"/>
                <a:ea typeface="Calibri"/>
                <a:cs typeface="Calibri"/>
                <a:sym typeface="Calibri"/>
              </a:rPr>
              <a:t>2. People loved to hear Jesus speak.</a:t>
            </a:r>
            <a:endParaRPr sz="12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a:p>
        </p:txBody>
      </p:sp>
      <p:sp>
        <p:nvSpPr>
          <p:cNvPr id="164" name="Google Shape;16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1200"/>
              </a:spcBef>
              <a:spcAft>
                <a:spcPts val="1200"/>
              </a:spcAft>
              <a:buClr>
                <a:schemeClr val="dk1"/>
              </a:buClr>
              <a:buSzPts val="1100"/>
              <a:buFont typeface="Arial"/>
              <a:buNone/>
            </a:pPr>
            <a:r>
              <a:rPr lang="en-US" sz="1200">
                <a:solidFill>
                  <a:schemeClr val="dk1"/>
                </a:solidFill>
                <a:latin typeface="Calibri"/>
                <a:ea typeface="Calibri"/>
                <a:cs typeface="Calibri"/>
                <a:sym typeface="Calibri"/>
              </a:rPr>
              <a:t>3. Sometimes, huge crowds gathered to hear Him. Once, He was preaching by the Sea of Galilee, and many people crowded around Him. The crowd was so large that He got into the boat and preached to the people still standing on the shore.</a:t>
            </a:r>
            <a:endParaRPr/>
          </a:p>
        </p:txBody>
      </p:sp>
      <p:sp>
        <p:nvSpPr>
          <p:cNvPr id="171" name="Google Shape;17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1200"/>
              </a:spcBef>
              <a:spcAft>
                <a:spcPts val="1200"/>
              </a:spcAft>
              <a:buClr>
                <a:schemeClr val="dk1"/>
              </a:buClr>
              <a:buSzPts val="1100"/>
              <a:buFont typeface="Arial"/>
              <a:buNone/>
            </a:pPr>
            <a:r>
              <a:rPr lang="en-US" sz="1200">
                <a:solidFill>
                  <a:schemeClr val="dk1"/>
                </a:solidFill>
                <a:latin typeface="Calibri"/>
                <a:ea typeface="Calibri"/>
                <a:cs typeface="Calibri"/>
                <a:sym typeface="Calibri"/>
              </a:rPr>
              <a:t>4. At the end of the day, Jesus and His disciples said goodbye to the people, then sailed out onto the Sea of Galilee. Jesus was so tired that He found a bed cushion and fell asleep.</a:t>
            </a:r>
            <a:endParaRPr/>
          </a:p>
        </p:txBody>
      </p:sp>
      <p:sp>
        <p:nvSpPr>
          <p:cNvPr id="178" name="Google Shape;17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US" sz="1200">
                <a:solidFill>
                  <a:schemeClr val="dk1"/>
                </a:solidFill>
                <a:latin typeface="Calibri"/>
                <a:ea typeface="Calibri"/>
                <a:cs typeface="Calibri"/>
                <a:sym typeface="Calibri"/>
              </a:rPr>
              <a:t>5. Some of the other men on the boat were fishermen. They knew all about sailing a boat. They were happy that the water was nice and calm and peaceful. They could relax.</a:t>
            </a:r>
            <a:endParaRPr sz="12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US" sz="1200">
                <a:solidFill>
                  <a:schemeClr val="dk1"/>
                </a:solidFill>
                <a:latin typeface="Calibri"/>
                <a:ea typeface="Calibri"/>
                <a:cs typeface="Calibri"/>
                <a:sym typeface="Calibri"/>
              </a:rPr>
              <a:t>But soon, things began to change. The wind began to blow, and the waves pushed the boat around. This was a very bad storm. The waves became so big that they were filling the boat with water. The storm became so violent that the men began to think that the boat would sink. They thought they might all drown.</a:t>
            </a:r>
            <a:endParaRPr/>
          </a:p>
        </p:txBody>
      </p:sp>
      <p:sp>
        <p:nvSpPr>
          <p:cNvPr id="185" name="Google Shape;18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US" sz="1200">
                <a:solidFill>
                  <a:schemeClr val="dk1"/>
                </a:solidFill>
                <a:latin typeface="Calibri"/>
                <a:ea typeface="Calibri"/>
                <a:cs typeface="Calibri"/>
                <a:sym typeface="Calibri"/>
              </a:rPr>
              <a:t>6. Amid all the excitement, only one person on the boat was not worried. Guess who that was? Jesus! He was not worried because He was fast asleep.</a:t>
            </a:r>
            <a:endParaRPr sz="1200">
              <a:solidFill>
                <a:schemeClr val="dk1"/>
              </a:solidFill>
              <a:latin typeface="Calibri"/>
              <a:ea typeface="Calibri"/>
              <a:cs typeface="Calibri"/>
              <a:sym typeface="Calibri"/>
            </a:endParaRPr>
          </a:p>
          <a:p>
            <a:pPr indent="0" lvl="0" marL="0" rtl="0" algn="l">
              <a:spcBef>
                <a:spcPts val="1200"/>
              </a:spcBef>
              <a:spcAft>
                <a:spcPts val="1200"/>
              </a:spcAft>
              <a:buNone/>
            </a:pPr>
            <a:r>
              <a:rPr lang="en-US" sz="1200">
                <a:solidFill>
                  <a:schemeClr val="dk1"/>
                </a:solidFill>
                <a:latin typeface="Calibri"/>
                <a:ea typeface="Calibri"/>
                <a:cs typeface="Calibri"/>
                <a:sym typeface="Calibri"/>
              </a:rPr>
              <a:t>The disciples woke Jesus and excitedly told Him that they were going to drown. "Master, please save us!", they cried out to Jesus over the sound of the storm.</a:t>
            </a:r>
            <a:endParaRPr/>
          </a:p>
        </p:txBody>
      </p:sp>
      <p:sp>
        <p:nvSpPr>
          <p:cNvPr id="192" name="Google Shape;19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1200"/>
              </a:spcBef>
              <a:spcAft>
                <a:spcPts val="1200"/>
              </a:spcAft>
              <a:buClr>
                <a:schemeClr val="dk1"/>
              </a:buClr>
              <a:buSzPts val="1100"/>
              <a:buFont typeface="Arial"/>
              <a:buNone/>
            </a:pPr>
            <a:r>
              <a:rPr lang="en-US" sz="1200">
                <a:solidFill>
                  <a:schemeClr val="dk1"/>
                </a:solidFill>
                <a:latin typeface="Calibri"/>
                <a:ea typeface="Calibri"/>
                <a:cs typeface="Calibri"/>
                <a:sym typeface="Calibri"/>
              </a:rPr>
              <a:t>7. When Jesus saw the storm, He was not afraid at all. He looked at the waves and the water and said, “Quiet, be still!” And guess what? The storm stopped. The water became calm, and the wind stopped blowing.</a:t>
            </a:r>
            <a:endParaRPr/>
          </a:p>
        </p:txBody>
      </p:sp>
      <p:sp>
        <p:nvSpPr>
          <p:cNvPr id="199" name="Google Shape;19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1200"/>
              </a:spcBef>
              <a:spcAft>
                <a:spcPts val="1200"/>
              </a:spcAft>
              <a:buClr>
                <a:schemeClr val="dk1"/>
              </a:buClr>
              <a:buSzPts val="1100"/>
              <a:buFont typeface="Arial"/>
              <a:buNone/>
            </a:pPr>
            <a:r>
              <a:rPr lang="en-US" sz="1200">
                <a:solidFill>
                  <a:schemeClr val="dk1"/>
                </a:solidFill>
                <a:latin typeface="Calibri"/>
                <a:ea typeface="Calibri"/>
                <a:cs typeface="Calibri"/>
                <a:sym typeface="Calibri"/>
              </a:rPr>
              <a:t>8. Jesus looked at the disciples and said, “Why are you so afraid? Where is your faith?”</a:t>
            </a:r>
            <a:endParaRPr/>
          </a:p>
        </p:txBody>
      </p:sp>
      <p:sp>
        <p:nvSpPr>
          <p:cNvPr id="206" name="Google Shape;20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US" sz="1200">
                <a:solidFill>
                  <a:schemeClr val="dk1"/>
                </a:solidFill>
                <a:latin typeface="Calibri"/>
                <a:ea typeface="Calibri"/>
                <a:cs typeface="Calibri"/>
                <a:sym typeface="Calibri"/>
              </a:rPr>
              <a:t>9. The disciples were amazed. They knew that Jesus was very special. Jesus was the only one who could make even a storm obey him.</a:t>
            </a:r>
            <a:endParaRPr sz="12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US" sz="1200">
                <a:solidFill>
                  <a:schemeClr val="dk1"/>
                </a:solidFill>
                <a:latin typeface="Calibri"/>
                <a:ea typeface="Calibri"/>
                <a:cs typeface="Calibri"/>
                <a:sym typeface="Calibri"/>
              </a:rPr>
              <a:t>Storms are very strong, but Jesus can even make a storm stop. Jesus is the Son of God.</a:t>
            </a:r>
            <a:endParaRPr/>
          </a:p>
        </p:txBody>
      </p:sp>
      <p:sp>
        <p:nvSpPr>
          <p:cNvPr id="213" name="Google Shape;21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1"/>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Google Shape;70;p11"/>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2"/>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1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8" name="Google Shape;88;p1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Google Shape;89;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0" name="Google Shape;90;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1" name="Google Shape;91;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15"/>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indent="0" lvl="0"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94" name="Google Shape;94;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95" name="Google Shape;95;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6" name="Google Shape;96;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7" name="Google Shape;97;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16"/>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indent="0" lvl="0"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00" name="Google Shape;100;p16"/>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1" name="Google Shape;101;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2" name="Google Shape;102;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3" name="Google Shape;103;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4" name="Shape 104"/>
        <p:cNvGrpSpPr/>
        <p:nvPr/>
      </p:nvGrpSpPr>
      <p:grpSpPr>
        <a:xfrm>
          <a:off x="0" y="0"/>
          <a:ext cx="0" cy="0"/>
          <a:chOff x="0" y="0"/>
          <a:chExt cx="0" cy="0"/>
        </a:xfrm>
      </p:grpSpPr>
      <p:sp>
        <p:nvSpPr>
          <p:cNvPr id="105" name="Google Shape;105;p17"/>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06" name="Google Shape;106;p17"/>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7" name="Google Shape;107;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8" name="Google Shape;108;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9" name="Google Shape;109;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0" name="Shape 110"/>
        <p:cNvGrpSpPr/>
        <p:nvPr/>
      </p:nvGrpSpPr>
      <p:grpSpPr>
        <a:xfrm>
          <a:off x="0" y="0"/>
          <a:ext cx="0" cy="0"/>
          <a:chOff x="0" y="0"/>
          <a:chExt cx="0" cy="0"/>
        </a:xfrm>
      </p:grpSpPr>
      <p:sp>
        <p:nvSpPr>
          <p:cNvPr id="111" name="Google Shape;111;p18"/>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indent="0" lvl="0" marL="0" marR="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indent="0" lvl="1"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2" name="Google Shape;112;p18"/>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113" name="Google Shape;113;p18"/>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14" name="Google Shape;114;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15" name="Google Shape;115;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16" name="Google Shape;116;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7" name="Shape 117"/>
        <p:cNvGrpSpPr/>
        <p:nvPr/>
      </p:nvGrpSpPr>
      <p:grpSpPr>
        <a:xfrm>
          <a:off x="0" y="0"/>
          <a:ext cx="0" cy="0"/>
          <a:chOff x="0" y="0"/>
          <a:chExt cx="0" cy="0"/>
        </a:xfrm>
      </p:grpSpPr>
      <p:sp>
        <p:nvSpPr>
          <p:cNvPr id="118" name="Google Shape;118;p19"/>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indent="0" lvl="0" marL="0" marR="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indent="0" lvl="1"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9" name="Google Shape;119;p19"/>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0" name="Google Shape;120;p19"/>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21" name="Google Shape;121;p1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22" name="Google Shape;122;p1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23" name="Google Shape;123;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26" name="Google Shape;126;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27" name="Google Shape;127;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2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30" name="Google Shape;130;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31" name="Google Shape;131;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32" name="Google Shape;132;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 name="Shape 17"/>
        <p:cNvGrpSpPr/>
        <p:nvPr/>
      </p:nvGrpSpPr>
      <p:grpSpPr>
        <a:xfrm>
          <a:off x="0" y="0"/>
          <a:ext cx="0" cy="0"/>
          <a:chOff x="0" y="0"/>
          <a:chExt cx="0" cy="0"/>
        </a:xfrm>
      </p:grpSpPr>
      <p:sp>
        <p:nvSpPr>
          <p:cNvPr id="18" name="Google Shape;18;p3"/>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3" name="Shape 133"/>
        <p:cNvGrpSpPr/>
        <p:nvPr/>
      </p:nvGrpSpPr>
      <p:grpSpPr>
        <a:xfrm>
          <a:off x="0" y="0"/>
          <a:ext cx="0" cy="0"/>
          <a:chOff x="0" y="0"/>
          <a:chExt cx="0" cy="0"/>
        </a:xfrm>
      </p:grpSpPr>
      <p:sp>
        <p:nvSpPr>
          <p:cNvPr id="134" name="Google Shape;134;p2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35" name="Google Shape;135;p22"/>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36" name="Google Shape;136;p22"/>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37" name="Google Shape;137;p22"/>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38" name="Google Shape;138;p22"/>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39" name="Google Shape;139;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0" name="Google Shape;140;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1" name="Google Shape;141;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2" name="Shape 142"/>
        <p:cNvGrpSpPr/>
        <p:nvPr/>
      </p:nvGrpSpPr>
      <p:grpSpPr>
        <a:xfrm>
          <a:off x="0" y="0"/>
          <a:ext cx="0" cy="0"/>
          <a:chOff x="0" y="0"/>
          <a:chExt cx="0" cy="0"/>
        </a:xfrm>
      </p:grpSpPr>
      <p:sp>
        <p:nvSpPr>
          <p:cNvPr id="143" name="Google Shape;143;p2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44" name="Google Shape;144;p23"/>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23"/>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7" name="Google Shape;147;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8" name="Google Shape;14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9" name="Shape 149"/>
        <p:cNvGrpSpPr/>
        <p:nvPr/>
      </p:nvGrpSpPr>
      <p:grpSpPr>
        <a:xfrm>
          <a:off x="0" y="0"/>
          <a:ext cx="0" cy="0"/>
          <a:chOff x="0" y="0"/>
          <a:chExt cx="0" cy="0"/>
        </a:xfrm>
      </p:grpSpPr>
      <p:sp>
        <p:nvSpPr>
          <p:cNvPr id="150" name="Google Shape;150;p24"/>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indent="0" lvl="0" marL="0" marR="0" algn="l">
              <a:spcBef>
                <a:spcPts val="0"/>
              </a:spcBef>
              <a:spcAft>
                <a:spcPts val="0"/>
              </a:spcAft>
              <a:buSzPts val="1400"/>
              <a:buNone/>
              <a:defRPr b="1" i="0" sz="4000" u="none" cap="none" strike="noStrike">
                <a:solidFill>
                  <a:schemeClr val="dk1"/>
                </a:solidFill>
                <a:latin typeface="Calibri"/>
                <a:ea typeface="Calibri"/>
                <a:cs typeface="Calibri"/>
                <a:sym typeface="Calibri"/>
              </a:defRPr>
            </a:lvl1pPr>
            <a:lvl2pPr indent="0" lvl="1"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51" name="Google Shape;151;p24"/>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152" name="Google Shape;152;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53" name="Google Shape;153;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54" name="Google Shape;154;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4"/>
          <p:cNvSpPr txBox="1"/>
          <p:nvPr>
            <p:ph idx="1" type="body"/>
          </p:nvPr>
        </p:nvSpPr>
        <p:spPr>
          <a:xfrm rot="5400000">
            <a:off x="2309019" y="-251619"/>
            <a:ext cx="4525962"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5"/>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Google Shape;31;p5"/>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32" name="Google Shape;32;p5"/>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8" name="Google Shape;38;p6"/>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40" name="Google Shape;40;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9" name="Google Shape;49;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4" name="Google Shape;54;p9"/>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5" name="Google Shape;55;p9"/>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6" name="Google Shape;56;p9"/>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7" name="Google Shape;57;p9"/>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Google Shape;63;p10"/>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0"/>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2" name="Google Shape;8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hyperlink" Target="http://www.missionbibleclass.org/" TargetMode="External"/><Relationship Id="rId10" Type="http://schemas.openxmlformats.org/officeDocument/2006/relationships/hyperlink" Target="http://www.missionbibleclass.org/" TargetMode="External"/><Relationship Id="rId9" Type="http://schemas.openxmlformats.org/officeDocument/2006/relationships/hyperlink" Target="https://creativecommons.org/licenses/by-sa/3.0/" TargetMode="External"/><Relationship Id="rId5" Type="http://schemas.openxmlformats.org/officeDocument/2006/relationships/hyperlink" Target="http://www.missionbibleclass.org/" TargetMode="External"/><Relationship Id="rId6" Type="http://schemas.openxmlformats.org/officeDocument/2006/relationships/hyperlink" Target="http://sweetpublishing.com/" TargetMode="External"/><Relationship Id="rId7" Type="http://schemas.openxmlformats.org/officeDocument/2006/relationships/hyperlink" Target="http://www.freebibleimages.org/" TargetMode="External"/><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5" title="10.06 COVER ENG.png"/>
          <p:cNvPicPr preferRelativeResize="0"/>
          <p:nvPr/>
        </p:nvPicPr>
        <p:blipFill>
          <a:blip r:embed="rId3">
            <a:alphaModFix/>
          </a:blip>
          <a:stretch>
            <a:fillRect/>
          </a:stretch>
        </p:blipFill>
        <p:spPr>
          <a:xfrm>
            <a:off x="0" y="0"/>
            <a:ext cx="9144000" cy="6858000"/>
          </a:xfrm>
          <a:prstGeom prst="rect">
            <a:avLst/>
          </a:prstGeom>
          <a:noFill/>
          <a:ln>
            <a:noFill/>
          </a:ln>
        </p:spPr>
      </p:pic>
      <p:sp>
        <p:nvSpPr>
          <p:cNvPr id="160" name="Google Shape;160;p25"/>
          <p:cNvSpPr txBox="1"/>
          <p:nvPr>
            <p:ph idx="11" type="ftr"/>
          </p:nvPr>
        </p:nvSpPr>
        <p:spPr>
          <a:xfrm>
            <a:off x="3028950" y="6356350"/>
            <a:ext cx="53004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Jesus Calms the Storm</a:t>
            </a:r>
            <a:r>
              <a:rPr b="0" i="0" lang="en-US" sz="900" u="none" cap="none" strike="noStrike">
                <a:latin typeface="Calibri"/>
                <a:ea typeface="Calibri"/>
                <a:cs typeface="Calibri"/>
                <a:sym typeface="Calibri"/>
              </a:rPr>
              <a:t>     www.missionbibleclass.org</a:t>
            </a:r>
            <a:endParaRPr b="0" i="0" sz="900" u="none" cap="none" strike="noStrike">
              <a:latin typeface="Calibri"/>
              <a:ea typeface="Calibri"/>
              <a:cs typeface="Calibri"/>
              <a:sym typeface="Calibri"/>
            </a:endParaRPr>
          </a:p>
        </p:txBody>
      </p:sp>
      <p:sp>
        <p:nvSpPr>
          <p:cNvPr id="161" name="Google Shape;161;p25"/>
          <p:cNvSpPr txBox="1"/>
          <p:nvPr>
            <p:ph idx="12" type="sldNum"/>
          </p:nvPr>
        </p:nvSpPr>
        <p:spPr>
          <a:xfrm>
            <a:off x="812264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4"/>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lang="en-US"/>
              <a:t>Teacher Notes </a:t>
            </a:r>
            <a:r>
              <a:rPr b="1" i="0" lang="en-US" sz="2000" u="none" cap="none" strike="noStrike">
                <a:solidFill>
                  <a:schemeClr val="dk1"/>
                </a:solidFill>
                <a:latin typeface="Calibri"/>
                <a:ea typeface="Calibri"/>
                <a:cs typeface="Calibri"/>
                <a:sym typeface="Calibri"/>
              </a:rPr>
              <a:t>1</a:t>
            </a:r>
            <a:endParaRPr b="1" i="0" sz="2000" u="none" cap="none" strike="noStrike">
              <a:solidFill>
                <a:schemeClr val="dk1"/>
              </a:solidFill>
              <a:latin typeface="Calibri"/>
              <a:ea typeface="Calibri"/>
              <a:cs typeface="Calibri"/>
              <a:sym typeface="Calibri"/>
            </a:endParaRPr>
          </a:p>
        </p:txBody>
      </p:sp>
      <p:sp>
        <p:nvSpPr>
          <p:cNvPr id="223" name="Google Shape;223;p34"/>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Clr>
                <a:schemeClr val="dk1"/>
              </a:buClr>
              <a:buSzPts val="1100"/>
              <a:buFont typeface="Arial"/>
              <a:buNone/>
            </a:pPr>
            <a:r>
              <a:rPr lang="en-US" sz="1200"/>
              <a:t>1. Cover: Jesus Calms the Storm (Luke 8:22-25)</a:t>
            </a:r>
            <a:endParaRPr sz="1200"/>
          </a:p>
          <a:p>
            <a:pPr indent="0" lvl="0" marL="0" rtl="0" algn="l">
              <a:lnSpc>
                <a:spcPct val="100000"/>
              </a:lnSpc>
              <a:spcBef>
                <a:spcPts val="1200"/>
              </a:spcBef>
              <a:spcAft>
                <a:spcPts val="0"/>
              </a:spcAft>
              <a:buClr>
                <a:schemeClr val="dk1"/>
              </a:buClr>
              <a:buSzPts val="1100"/>
              <a:buFont typeface="Arial"/>
              <a:buNone/>
            </a:pPr>
            <a:r>
              <a:rPr lang="en-US" sz="1200"/>
              <a:t>2. People loved to hear Jesus speak.</a:t>
            </a:r>
            <a:endParaRPr sz="1200"/>
          </a:p>
          <a:p>
            <a:pPr indent="0" lvl="0" marL="0" rtl="0" algn="l">
              <a:lnSpc>
                <a:spcPct val="100000"/>
              </a:lnSpc>
              <a:spcBef>
                <a:spcPts val="1200"/>
              </a:spcBef>
              <a:spcAft>
                <a:spcPts val="0"/>
              </a:spcAft>
              <a:buClr>
                <a:schemeClr val="dk1"/>
              </a:buClr>
              <a:buSzPts val="1100"/>
              <a:buFont typeface="Arial"/>
              <a:buNone/>
            </a:pPr>
            <a:r>
              <a:rPr lang="en-US" sz="1200"/>
              <a:t>3. Sometimes, huge crowds gathered to hear Him. Once, He was preaching by the Sea of Galilee, and many people crowded around Him. The crowd was so large that He got into the boat and preached to the people still standing on the shore.</a:t>
            </a:r>
            <a:endParaRPr sz="1200"/>
          </a:p>
          <a:p>
            <a:pPr indent="0" lvl="0" marL="0" rtl="0" algn="l">
              <a:lnSpc>
                <a:spcPct val="100000"/>
              </a:lnSpc>
              <a:spcBef>
                <a:spcPts val="1200"/>
              </a:spcBef>
              <a:spcAft>
                <a:spcPts val="0"/>
              </a:spcAft>
              <a:buClr>
                <a:schemeClr val="dk1"/>
              </a:buClr>
              <a:buSzPts val="1100"/>
              <a:buFont typeface="Arial"/>
              <a:buNone/>
            </a:pPr>
            <a:r>
              <a:rPr lang="en-US" sz="1200"/>
              <a:t>4. At the end of the day, Jesus and His disciples said goodbye to the people, then sailed out onto the Sea of Galilee. Jesus was so tired that He found a bed cushion and fell asleep.</a:t>
            </a:r>
            <a:endParaRPr sz="1200"/>
          </a:p>
          <a:p>
            <a:pPr indent="0" lvl="0" marL="0" rtl="0" algn="l">
              <a:lnSpc>
                <a:spcPct val="100000"/>
              </a:lnSpc>
              <a:spcBef>
                <a:spcPts val="1200"/>
              </a:spcBef>
              <a:spcAft>
                <a:spcPts val="0"/>
              </a:spcAft>
              <a:buClr>
                <a:schemeClr val="dk1"/>
              </a:buClr>
              <a:buSzPts val="1100"/>
              <a:buFont typeface="Arial"/>
              <a:buNone/>
            </a:pPr>
            <a:r>
              <a:rPr lang="en-US" sz="1200"/>
              <a:t>5. Some of the other men on the boat were fishermen. They knew all about sailing a boat. They were happy that the water was nice and calm and peaceful. They could relax.</a:t>
            </a:r>
            <a:endParaRPr sz="1200"/>
          </a:p>
          <a:p>
            <a:pPr indent="0" lvl="0" marL="0" rtl="0" algn="l">
              <a:lnSpc>
                <a:spcPct val="100000"/>
              </a:lnSpc>
              <a:spcBef>
                <a:spcPts val="1200"/>
              </a:spcBef>
              <a:spcAft>
                <a:spcPts val="0"/>
              </a:spcAft>
              <a:buClr>
                <a:schemeClr val="dk1"/>
              </a:buClr>
              <a:buSzPts val="1100"/>
              <a:buFont typeface="Arial"/>
              <a:buNone/>
            </a:pPr>
            <a:r>
              <a:rPr lang="en-US" sz="1200"/>
              <a:t>But soon, things began to change. The wind began to blow, and the waves pushed the boat around. This was a very bad storm. The waves became so big that they were filling the boat with water. The storm became so violent that the men began to think that the boat would sink. They thought they might all drown.</a:t>
            </a:r>
            <a:endParaRPr sz="1200"/>
          </a:p>
          <a:p>
            <a:pPr indent="0" lvl="0" marL="0" rtl="0" algn="l">
              <a:lnSpc>
                <a:spcPct val="100000"/>
              </a:lnSpc>
              <a:spcBef>
                <a:spcPts val="1200"/>
              </a:spcBef>
              <a:spcAft>
                <a:spcPts val="1200"/>
              </a:spcAft>
              <a:buClr>
                <a:schemeClr val="dk1"/>
              </a:buClr>
              <a:buSzPts val="1100"/>
              <a:buFont typeface="Arial"/>
              <a:buNone/>
            </a:pPr>
            <a:r>
              <a:t/>
            </a:r>
            <a:endParaRPr sz="1200"/>
          </a:p>
        </p:txBody>
      </p:sp>
      <p:sp>
        <p:nvSpPr>
          <p:cNvPr id="224" name="Google Shape;224;p34"/>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rgbClr val="FF0000"/>
              </a:solidFill>
              <a:latin typeface="Calibri"/>
              <a:ea typeface="Calibri"/>
              <a:cs typeface="Calibri"/>
              <a:sym typeface="Calibri"/>
            </a:endParaRPr>
          </a:p>
        </p:txBody>
      </p:sp>
      <p:sp>
        <p:nvSpPr>
          <p:cNvPr id="225" name="Google Shape;225;p34"/>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rtl="0" algn="l">
              <a:spcBef>
                <a:spcPts val="1200"/>
              </a:spcBef>
              <a:spcAft>
                <a:spcPts val="0"/>
              </a:spcAft>
              <a:buClr>
                <a:schemeClr val="dk1"/>
              </a:buClr>
              <a:buSzPts val="1100"/>
              <a:buFont typeface="Arial"/>
              <a:buNone/>
            </a:pPr>
            <a:r>
              <a:rPr lang="en-US" sz="1200">
                <a:solidFill>
                  <a:schemeClr val="dk1"/>
                </a:solidFill>
                <a:latin typeface="Calibri"/>
                <a:ea typeface="Calibri"/>
                <a:cs typeface="Calibri"/>
                <a:sym typeface="Calibri"/>
              </a:rPr>
              <a:t>6. Amid all the excitement, only one person on the boat was not worried. Guess who that was? Jesus! He was not worried because He was fast asleep.</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disciples woke Jesus and excitedly told Him that they were going to drown. "Master, please save us!", they cried out to Jesus over the sound of the storm.</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sz="1200">
                <a:solidFill>
                  <a:schemeClr val="dk1"/>
                </a:solidFill>
                <a:latin typeface="Calibri"/>
                <a:ea typeface="Calibri"/>
                <a:cs typeface="Calibri"/>
                <a:sym typeface="Calibri"/>
              </a:rPr>
              <a:t>7. When Jesus saw the storm, He was not afraid at all. He looked at the waves and the water and said, “Quiet, be still!” And guess what? The storm stopped. The water became calm, and the wind stopped blowing.</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sz="1200">
                <a:solidFill>
                  <a:schemeClr val="dk1"/>
                </a:solidFill>
                <a:latin typeface="Calibri"/>
                <a:ea typeface="Calibri"/>
                <a:cs typeface="Calibri"/>
                <a:sym typeface="Calibri"/>
              </a:rPr>
              <a:t>8. Jesus looked at the disciples and said, “Why are you so afraid? Where is your faith?”</a:t>
            </a:r>
            <a:endParaRPr sz="12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US" sz="1200">
                <a:solidFill>
                  <a:schemeClr val="dk1"/>
                </a:solidFill>
                <a:latin typeface="Calibri"/>
                <a:ea typeface="Calibri"/>
                <a:cs typeface="Calibri"/>
                <a:sym typeface="Calibri"/>
              </a:rPr>
              <a:t>9. The disciples were amazed. They knew that Jesus was very special. Jesus was the only one who could make even a storm obey him.</a:t>
            </a:r>
            <a:endParaRPr sz="12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US" sz="1200">
                <a:solidFill>
                  <a:schemeClr val="dk1"/>
                </a:solidFill>
                <a:latin typeface="Calibri"/>
                <a:ea typeface="Calibri"/>
                <a:cs typeface="Calibri"/>
                <a:sym typeface="Calibri"/>
              </a:rPr>
              <a:t>Storms are very strong, but Jesus can even make a storm stop. Jesus is the Son of God.</a:t>
            </a:r>
            <a:endParaRPr sz="1200">
              <a:solidFill>
                <a:schemeClr val="dk1"/>
              </a:solidFill>
              <a:latin typeface="Calibri"/>
              <a:ea typeface="Calibri"/>
              <a:cs typeface="Calibri"/>
              <a:sym typeface="Calibri"/>
            </a:endParaRPr>
          </a:p>
        </p:txBody>
      </p:sp>
      <p:sp>
        <p:nvSpPr>
          <p:cNvPr id="226" name="Google Shape;226;p34"/>
          <p:cNvSpPr txBox="1"/>
          <p:nvPr>
            <p:ph idx="11" type="ftr"/>
          </p:nvPr>
        </p:nvSpPr>
        <p:spPr>
          <a:xfrm>
            <a:off x="3028950" y="6356350"/>
            <a:ext cx="53004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Jesus Calms the Storm</a:t>
            </a:r>
            <a:r>
              <a:rPr b="0" i="0" lang="en-US" sz="900" u="none" cap="none" strike="noStrike">
                <a:latin typeface="Calibri"/>
                <a:ea typeface="Calibri"/>
                <a:cs typeface="Calibri"/>
                <a:sym typeface="Calibri"/>
              </a:rPr>
              <a:t>     www.missionbibleclass.org</a:t>
            </a:r>
            <a:endParaRPr b="0" i="0" sz="900" u="none" cap="none" strike="noStrike">
              <a:latin typeface="Calibri"/>
              <a:ea typeface="Calibri"/>
              <a:cs typeface="Calibri"/>
              <a:sym typeface="Calibri"/>
            </a:endParaRPr>
          </a:p>
        </p:txBody>
      </p:sp>
      <p:sp>
        <p:nvSpPr>
          <p:cNvPr id="227" name="Google Shape;227;p34"/>
          <p:cNvSpPr txBox="1"/>
          <p:nvPr>
            <p:ph idx="12" type="sldNum"/>
          </p:nvPr>
        </p:nvSpPr>
        <p:spPr>
          <a:xfrm>
            <a:off x="812264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5"/>
          <p:cNvSpPr/>
          <p:nvPr/>
        </p:nvSpPr>
        <p:spPr>
          <a:xfrm>
            <a:off x="0" y="4743449"/>
            <a:ext cx="9144000" cy="211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234" name="Google Shape;234;p35"/>
          <p:cNvGrpSpPr/>
          <p:nvPr/>
        </p:nvGrpSpPr>
        <p:grpSpPr>
          <a:xfrm>
            <a:off x="708545" y="5045749"/>
            <a:ext cx="7909980" cy="1589575"/>
            <a:chOff x="708545" y="5045749"/>
            <a:chExt cx="7909980" cy="1589575"/>
          </a:xfrm>
        </p:grpSpPr>
        <p:pic>
          <p:nvPicPr>
            <p:cNvPr descr="MBC - 400x400 a little background.png" id="235" name="Google Shape;235;p35"/>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236" name="Google Shape;236;p35"/>
            <p:cNvSpPr txBox="1"/>
            <p:nvPr/>
          </p:nvSpPr>
          <p:spPr>
            <a:xfrm>
              <a:off x="2298125" y="5303520"/>
              <a:ext cx="6320400" cy="12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US" sz="2000" u="none" cap="none" strike="noStrike">
                  <a:solidFill>
                    <a:schemeClr val="dk1"/>
                  </a:solidFill>
                  <a:latin typeface="Calibri"/>
                  <a:ea typeface="Calibri"/>
                  <a:cs typeface="Calibri"/>
                  <a:sym typeface="Calibri"/>
                </a:rPr>
                <a:t>Please visit </a:t>
              </a:r>
              <a:r>
                <a:rPr b="0" i="0" lang="en-US" sz="2000" u="sng" cap="none" strike="noStrike">
                  <a:solidFill>
                    <a:schemeClr val="hlink"/>
                  </a:solidFill>
                  <a:latin typeface="Calibri"/>
                  <a:ea typeface="Calibri"/>
                  <a:cs typeface="Calibri"/>
                  <a:sym typeface="Calibri"/>
                  <a:hlinkClick r:id="rId4"/>
                </a:rPr>
                <a:t>www.missionbibleclass.org</a:t>
              </a:r>
              <a:r>
                <a:rPr b="0" i="0" lang="en-US" sz="2000" u="none" cap="none" strike="noStrike">
                  <a:solidFill>
                    <a:schemeClr val="dk1"/>
                  </a:solidFill>
                  <a:latin typeface="Calibri"/>
                  <a:ea typeface="Calibri"/>
                  <a:cs typeface="Calibri"/>
                  <a:sym typeface="Calibri"/>
                </a:rPr>
                <a:t> to find this and many other free resources to help you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237" name="Google Shape;237;p35"/>
          <p:cNvSpPr txBox="1"/>
          <p:nvPr>
            <p:ph type="title"/>
          </p:nvPr>
        </p:nvSpPr>
        <p:spPr>
          <a:xfrm>
            <a:off x="628650" y="3205248"/>
            <a:ext cx="7989900" cy="15381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lang="en-US" sz="1600"/>
              <a:t>Attributions: This visual aid was constructed by Mary Nelson </a:t>
            </a:r>
            <a:r>
              <a:rPr lang="en-US" sz="1600" u="sng">
                <a:solidFill>
                  <a:schemeClr val="hlink"/>
                </a:solidFill>
                <a:hlinkClick r:id="rId5"/>
              </a:rPr>
              <a:t>www.missionbibleclass.org</a:t>
            </a:r>
            <a:r>
              <a:rPr lang="en-US" sz="1600"/>
              <a:t> using: </a:t>
            </a:r>
            <a:endParaRPr sz="1600"/>
          </a:p>
          <a:p>
            <a:pPr indent="-317500" lvl="0" marL="457200" rtl="0" algn="l">
              <a:lnSpc>
                <a:spcPct val="90000"/>
              </a:lnSpc>
              <a:spcBef>
                <a:spcPts val="0"/>
              </a:spcBef>
              <a:spcAft>
                <a:spcPts val="0"/>
              </a:spcAft>
              <a:buSzPts val="1400"/>
              <a:buChar char="●"/>
            </a:pPr>
            <a:r>
              <a:rPr lang="en-US" sz="1600"/>
              <a:t>Text and slideshow compilation by Mary Nelson</a:t>
            </a:r>
            <a:endParaRPr sz="1600"/>
          </a:p>
          <a:p>
            <a:pPr indent="-317500" lvl="0" marL="457200" rtl="0" algn="l">
              <a:lnSpc>
                <a:spcPct val="90000"/>
              </a:lnSpc>
              <a:spcBef>
                <a:spcPts val="0"/>
              </a:spcBef>
              <a:spcAft>
                <a:spcPts val="0"/>
              </a:spcAft>
              <a:buSzPts val="1400"/>
              <a:buChar char="●"/>
            </a:pPr>
            <a:r>
              <a:rPr lang="en-US" sz="1600"/>
              <a:t>Illustrations by Sweet Publishing </a:t>
            </a:r>
            <a:r>
              <a:rPr lang="en-US" sz="1600" u="sng">
                <a:solidFill>
                  <a:schemeClr val="hlink"/>
                </a:solidFill>
                <a:hlinkClick r:id="rId6"/>
              </a:rPr>
              <a:t>http://sweetpublishing.com/</a:t>
            </a:r>
            <a:r>
              <a:rPr lang="en-US" sz="1600"/>
              <a:t> </a:t>
            </a:r>
            <a:br>
              <a:rPr lang="en-US" sz="1600"/>
            </a:br>
            <a:r>
              <a:rPr lang="en-US" sz="1600"/>
              <a:t>As accessed through  </a:t>
            </a:r>
            <a:r>
              <a:rPr lang="en-US" sz="1600" u="sng">
                <a:solidFill>
                  <a:schemeClr val="hlink"/>
                </a:solidFill>
                <a:hlinkClick r:id="rId7"/>
              </a:rPr>
              <a:t>www.freebibleimages.org</a:t>
            </a:r>
            <a:r>
              <a:rPr lang="en-US" sz="1600"/>
              <a:t> </a:t>
            </a:r>
            <a:br>
              <a:rPr lang="en-US" sz="1600"/>
            </a:br>
            <a:r>
              <a:rPr lang="en-US" sz="1600"/>
              <a:t>Notice of Alteration: Text added to cover slide. </a:t>
            </a:r>
            <a:endParaRPr sz="1600"/>
          </a:p>
        </p:txBody>
      </p:sp>
      <p:pic>
        <p:nvPicPr>
          <p:cNvPr id="238" name="Google Shape;238;p35"/>
          <p:cNvPicPr preferRelativeResize="0"/>
          <p:nvPr/>
        </p:nvPicPr>
        <p:blipFill rotWithShape="1">
          <a:blip r:embed="rId8">
            <a:alphaModFix/>
          </a:blip>
          <a:srcRect b="0" l="0" r="0" t="0"/>
          <a:stretch/>
        </p:blipFill>
        <p:spPr>
          <a:xfrm>
            <a:off x="628650" y="790275"/>
            <a:ext cx="2400300" cy="839808"/>
          </a:xfrm>
          <a:prstGeom prst="rect">
            <a:avLst/>
          </a:prstGeom>
          <a:noFill/>
          <a:ln>
            <a:noFill/>
          </a:ln>
        </p:spPr>
      </p:pic>
      <p:sp>
        <p:nvSpPr>
          <p:cNvPr id="239" name="Google Shape;239;p35"/>
          <p:cNvSpPr txBox="1"/>
          <p:nvPr/>
        </p:nvSpPr>
        <p:spPr>
          <a:xfrm>
            <a:off x="628650" y="1887854"/>
            <a:ext cx="77556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Attribution-ShareAlike 3.0 Unported (CC BY-SA 3.0) </a:t>
            </a:r>
            <a:r>
              <a:rPr b="0" i="0" lang="en-US" sz="1600" u="sng" cap="none" strike="noStrike">
                <a:solidFill>
                  <a:schemeClr val="hlink"/>
                </a:solidFill>
                <a:latin typeface="Calibri"/>
                <a:ea typeface="Calibri"/>
                <a:cs typeface="Calibri"/>
                <a:sym typeface="Calibri"/>
                <a:hlinkClick r:id="rId9"/>
              </a:rPr>
              <a:t>https://creativecommons.org/licenses/by-sa/3.0/</a:t>
            </a:r>
            <a:r>
              <a:rPr b="0"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User may reproduce it without permissions.</a:t>
            </a:r>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DOWNLOAD THIS SLIDESHOW FROM </a:t>
            </a:r>
            <a:r>
              <a:rPr b="1" i="0" lang="en-US" sz="1600" u="sng" cap="none" strike="noStrike">
                <a:solidFill>
                  <a:srgbClr val="000000"/>
                </a:solidFill>
                <a:latin typeface="Calibri"/>
                <a:ea typeface="Calibri"/>
                <a:cs typeface="Calibri"/>
                <a:sym typeface="Calibri"/>
                <a:hlinkClick r:id="rId10">
                  <a:extLst>
                    <a:ext uri="{A12FA001-AC4F-418D-AE19-62706E023703}">
                      <ahyp:hlinkClr val="tx"/>
                    </a:ext>
                  </a:extLst>
                </a:hlinkClick>
              </a:rPr>
              <a:t>www.missionbibleclass.org</a:t>
            </a:r>
            <a:r>
              <a:rPr b="1" i="0" lang="en-US"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240" name="Google Shape;240;p35"/>
          <p:cNvSpPr txBox="1"/>
          <p:nvPr>
            <p:ph idx="11" type="ftr"/>
          </p:nvPr>
        </p:nvSpPr>
        <p:spPr>
          <a:xfrm>
            <a:off x="3028950" y="6356350"/>
            <a:ext cx="53004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Jesus Calms the Storm</a:t>
            </a:r>
            <a:r>
              <a:rPr b="0" i="0" lang="en-US" sz="900" u="none" cap="none" strike="noStrike">
                <a:latin typeface="Calibri"/>
                <a:ea typeface="Calibri"/>
                <a:cs typeface="Calibri"/>
                <a:sym typeface="Calibri"/>
              </a:rPr>
              <a:t>     www.missionbibleclass.org</a:t>
            </a:r>
            <a:endParaRPr b="0" i="0" sz="900" u="none" cap="none" strike="noStrike">
              <a:latin typeface="Calibri"/>
              <a:ea typeface="Calibri"/>
              <a:cs typeface="Calibri"/>
              <a:sym typeface="Calibri"/>
            </a:endParaRPr>
          </a:p>
        </p:txBody>
      </p:sp>
      <p:sp>
        <p:nvSpPr>
          <p:cNvPr id="241" name="Google Shape;241;p35"/>
          <p:cNvSpPr txBox="1"/>
          <p:nvPr>
            <p:ph idx="12" type="sldNum"/>
          </p:nvPr>
        </p:nvSpPr>
        <p:spPr>
          <a:xfrm>
            <a:off x="812264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01_Jesus_Storm_JPEG_1024.jpg" id="166" name="Google Shape;166;p2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7" name="Google Shape;167;p26"/>
          <p:cNvSpPr txBox="1"/>
          <p:nvPr>
            <p:ph idx="11" type="ftr"/>
          </p:nvPr>
        </p:nvSpPr>
        <p:spPr>
          <a:xfrm>
            <a:off x="3028950" y="6356350"/>
            <a:ext cx="53004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t>Jesus Calms the Storm</a:t>
            </a:r>
            <a:r>
              <a:rPr b="0" i="0" lang="en-US" sz="900" u="none" cap="none" strike="noStrike">
                <a:latin typeface="Calibri"/>
                <a:ea typeface="Calibri"/>
                <a:cs typeface="Calibri"/>
                <a:sym typeface="Calibri"/>
              </a:rPr>
              <a:t>     www.missionbibleclass.org</a:t>
            </a:r>
            <a:endParaRPr b="0" i="0" sz="900" u="none" cap="none" strike="noStrike">
              <a:latin typeface="Calibri"/>
              <a:ea typeface="Calibri"/>
              <a:cs typeface="Calibri"/>
              <a:sym typeface="Calibri"/>
            </a:endParaRPr>
          </a:p>
        </p:txBody>
      </p:sp>
      <p:sp>
        <p:nvSpPr>
          <p:cNvPr id="168" name="Google Shape;168;p26"/>
          <p:cNvSpPr txBox="1"/>
          <p:nvPr>
            <p:ph idx="12" type="sldNum"/>
          </p:nvPr>
        </p:nvSpPr>
        <p:spPr>
          <a:xfrm>
            <a:off x="812264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02_Jesus_Storm_JPEG_1024.jpg" id="173" name="Google Shape;173;p2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4" name="Google Shape;174;p27"/>
          <p:cNvSpPr txBox="1"/>
          <p:nvPr>
            <p:ph idx="11" type="ftr"/>
          </p:nvPr>
        </p:nvSpPr>
        <p:spPr>
          <a:xfrm>
            <a:off x="3028950" y="6356350"/>
            <a:ext cx="53004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rgbClr val="B7B7B7"/>
                </a:solidFill>
              </a:rPr>
              <a:t>Jesus Calms the Storm</a:t>
            </a:r>
            <a:r>
              <a:rPr b="0" i="0" lang="en-US" sz="900" u="none" cap="none" strike="noStrike">
                <a:solidFill>
                  <a:srgbClr val="B7B7B7"/>
                </a:solidFill>
                <a:latin typeface="Calibri"/>
                <a:ea typeface="Calibri"/>
                <a:cs typeface="Calibri"/>
                <a:sym typeface="Calibri"/>
              </a:rPr>
              <a:t>     www.missionbibleclass.org</a:t>
            </a:r>
            <a:endParaRPr b="0" i="0" sz="900" u="none" cap="none" strike="noStrike">
              <a:solidFill>
                <a:srgbClr val="B7B7B7"/>
              </a:solidFill>
              <a:latin typeface="Calibri"/>
              <a:ea typeface="Calibri"/>
              <a:cs typeface="Calibri"/>
              <a:sym typeface="Calibri"/>
            </a:endParaRPr>
          </a:p>
        </p:txBody>
      </p:sp>
      <p:sp>
        <p:nvSpPr>
          <p:cNvPr id="175" name="Google Shape;175;p27"/>
          <p:cNvSpPr txBox="1"/>
          <p:nvPr>
            <p:ph idx="12" type="sldNum"/>
          </p:nvPr>
        </p:nvSpPr>
        <p:spPr>
          <a:xfrm>
            <a:off x="812264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solidFill>
                  <a:srgbClr val="B7B7B7"/>
                </a:solidFill>
              </a:rPr>
              <a:t>‹#›</a:t>
            </a:fld>
            <a:endParaRPr sz="900">
              <a:solidFill>
                <a:srgbClr val="B7B7B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04_Jesus_Storm_JPEG_1024.jpg" id="180" name="Google Shape;180;p2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1" name="Google Shape;181;p28"/>
          <p:cNvSpPr txBox="1"/>
          <p:nvPr>
            <p:ph idx="11" type="ftr"/>
          </p:nvPr>
        </p:nvSpPr>
        <p:spPr>
          <a:xfrm>
            <a:off x="3028950" y="6356350"/>
            <a:ext cx="53004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2"/>
                </a:solidFill>
              </a:rPr>
              <a:t>Jesus Calms the Storm</a:t>
            </a:r>
            <a:r>
              <a:rPr b="0" i="0" lang="en-US" sz="900" u="none" cap="none" strike="noStrike">
                <a:solidFill>
                  <a:schemeClr val="lt2"/>
                </a:solidFill>
                <a:latin typeface="Calibri"/>
                <a:ea typeface="Calibri"/>
                <a:cs typeface="Calibri"/>
                <a:sym typeface="Calibri"/>
              </a:rPr>
              <a:t>     www.missionbibleclass.org</a:t>
            </a:r>
            <a:endParaRPr b="0" i="0" sz="900" u="none" cap="none" strike="noStrike">
              <a:solidFill>
                <a:schemeClr val="lt2"/>
              </a:solidFill>
              <a:latin typeface="Calibri"/>
              <a:ea typeface="Calibri"/>
              <a:cs typeface="Calibri"/>
              <a:sym typeface="Calibri"/>
            </a:endParaRPr>
          </a:p>
        </p:txBody>
      </p:sp>
      <p:sp>
        <p:nvSpPr>
          <p:cNvPr id="182" name="Google Shape;182;p28"/>
          <p:cNvSpPr txBox="1"/>
          <p:nvPr>
            <p:ph idx="12" type="sldNum"/>
          </p:nvPr>
        </p:nvSpPr>
        <p:spPr>
          <a:xfrm>
            <a:off x="812264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solidFill>
                  <a:schemeClr val="lt2"/>
                </a:solidFill>
              </a:rPr>
              <a:t>‹#›</a:t>
            </a:fld>
            <a:endParaRPr sz="90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05_Jesus_Storm_JPEG_1024.jpg" id="187" name="Google Shape;187;p2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8" name="Google Shape;188;p29"/>
          <p:cNvSpPr txBox="1"/>
          <p:nvPr>
            <p:ph idx="11" type="ftr"/>
          </p:nvPr>
        </p:nvSpPr>
        <p:spPr>
          <a:xfrm>
            <a:off x="3028950" y="6356350"/>
            <a:ext cx="53004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2"/>
                </a:solidFill>
              </a:rPr>
              <a:t>Jesus Calms the Storm</a:t>
            </a:r>
            <a:r>
              <a:rPr b="0" i="0" lang="en-US" sz="900" u="none" cap="none" strike="noStrike">
                <a:solidFill>
                  <a:schemeClr val="lt2"/>
                </a:solidFill>
                <a:latin typeface="Calibri"/>
                <a:ea typeface="Calibri"/>
                <a:cs typeface="Calibri"/>
                <a:sym typeface="Calibri"/>
              </a:rPr>
              <a:t>     www.missionbibleclass.org</a:t>
            </a:r>
            <a:endParaRPr b="0" i="0" sz="900" u="none" cap="none" strike="noStrike">
              <a:solidFill>
                <a:schemeClr val="lt2"/>
              </a:solidFill>
              <a:latin typeface="Calibri"/>
              <a:ea typeface="Calibri"/>
              <a:cs typeface="Calibri"/>
              <a:sym typeface="Calibri"/>
            </a:endParaRPr>
          </a:p>
        </p:txBody>
      </p:sp>
      <p:sp>
        <p:nvSpPr>
          <p:cNvPr id="189" name="Google Shape;189;p29"/>
          <p:cNvSpPr txBox="1"/>
          <p:nvPr>
            <p:ph idx="12" type="sldNum"/>
          </p:nvPr>
        </p:nvSpPr>
        <p:spPr>
          <a:xfrm>
            <a:off x="812264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solidFill>
                  <a:schemeClr val="lt2"/>
                </a:solidFill>
              </a:rPr>
              <a:t>‹#›</a:t>
            </a:fld>
            <a:endParaRPr sz="90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07_Jesus_Storm_JPEG_1024.jpg" id="194" name="Google Shape;194;p3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5" name="Google Shape;195;p30"/>
          <p:cNvSpPr txBox="1"/>
          <p:nvPr>
            <p:ph idx="11" type="ftr"/>
          </p:nvPr>
        </p:nvSpPr>
        <p:spPr>
          <a:xfrm>
            <a:off x="3028950" y="6356350"/>
            <a:ext cx="53004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2"/>
                </a:solidFill>
              </a:rPr>
              <a:t>Jesus Calms the Storm</a:t>
            </a:r>
            <a:r>
              <a:rPr b="0" i="0" lang="en-US" sz="900" u="none" cap="none" strike="noStrike">
                <a:solidFill>
                  <a:schemeClr val="lt2"/>
                </a:solidFill>
                <a:latin typeface="Calibri"/>
                <a:ea typeface="Calibri"/>
                <a:cs typeface="Calibri"/>
                <a:sym typeface="Calibri"/>
              </a:rPr>
              <a:t>     www.missionbibleclass.org</a:t>
            </a:r>
            <a:endParaRPr b="0" i="0" sz="900" u="none" cap="none" strike="noStrike">
              <a:solidFill>
                <a:schemeClr val="lt2"/>
              </a:solidFill>
              <a:latin typeface="Calibri"/>
              <a:ea typeface="Calibri"/>
              <a:cs typeface="Calibri"/>
              <a:sym typeface="Calibri"/>
            </a:endParaRPr>
          </a:p>
        </p:txBody>
      </p:sp>
      <p:sp>
        <p:nvSpPr>
          <p:cNvPr id="196" name="Google Shape;196;p30"/>
          <p:cNvSpPr txBox="1"/>
          <p:nvPr>
            <p:ph idx="12" type="sldNum"/>
          </p:nvPr>
        </p:nvSpPr>
        <p:spPr>
          <a:xfrm>
            <a:off x="812264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solidFill>
                  <a:schemeClr val="lt2"/>
                </a:solidFill>
              </a:rPr>
              <a:t>‹#›</a:t>
            </a:fld>
            <a:endParaRPr sz="9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08_Jesus_Storm_JPEG_1024.jpg" id="201" name="Google Shape;201;p3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2" name="Google Shape;202;p31"/>
          <p:cNvSpPr txBox="1"/>
          <p:nvPr>
            <p:ph idx="11" type="ftr"/>
          </p:nvPr>
        </p:nvSpPr>
        <p:spPr>
          <a:xfrm>
            <a:off x="3028950" y="6356350"/>
            <a:ext cx="53004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2"/>
                </a:solidFill>
              </a:rPr>
              <a:t>Jesus Calms the Storm</a:t>
            </a:r>
            <a:r>
              <a:rPr b="0" i="0" lang="en-US" sz="900" u="none" cap="none" strike="noStrike">
                <a:solidFill>
                  <a:schemeClr val="lt2"/>
                </a:solidFill>
                <a:latin typeface="Calibri"/>
                <a:ea typeface="Calibri"/>
                <a:cs typeface="Calibri"/>
                <a:sym typeface="Calibri"/>
              </a:rPr>
              <a:t>     www.missionbibleclass.org</a:t>
            </a:r>
            <a:endParaRPr b="0" i="0" sz="900" u="none" cap="none" strike="noStrike">
              <a:solidFill>
                <a:schemeClr val="lt2"/>
              </a:solidFill>
              <a:latin typeface="Calibri"/>
              <a:ea typeface="Calibri"/>
              <a:cs typeface="Calibri"/>
              <a:sym typeface="Calibri"/>
            </a:endParaRPr>
          </a:p>
        </p:txBody>
      </p:sp>
      <p:sp>
        <p:nvSpPr>
          <p:cNvPr id="203" name="Google Shape;203;p31"/>
          <p:cNvSpPr txBox="1"/>
          <p:nvPr>
            <p:ph idx="12" type="sldNum"/>
          </p:nvPr>
        </p:nvSpPr>
        <p:spPr>
          <a:xfrm>
            <a:off x="812264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solidFill>
                  <a:schemeClr val="lt2"/>
                </a:solidFill>
              </a:rPr>
              <a:t>‹#›</a:t>
            </a:fld>
            <a:endParaRPr sz="900">
              <a:solidFill>
                <a:schemeClr val="l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descr="09_Jesus_Storm_JPEG_1024.jpg" id="208" name="Google Shape;208;p3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9" name="Google Shape;209;p32"/>
          <p:cNvSpPr txBox="1"/>
          <p:nvPr>
            <p:ph idx="11" type="ftr"/>
          </p:nvPr>
        </p:nvSpPr>
        <p:spPr>
          <a:xfrm>
            <a:off x="3028950" y="6356350"/>
            <a:ext cx="53004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2"/>
                </a:solidFill>
              </a:rPr>
              <a:t>Jesus Calms the Storm</a:t>
            </a:r>
            <a:r>
              <a:rPr b="0" i="0" lang="en-US" sz="900" u="none" cap="none" strike="noStrike">
                <a:solidFill>
                  <a:schemeClr val="lt2"/>
                </a:solidFill>
                <a:latin typeface="Calibri"/>
                <a:ea typeface="Calibri"/>
                <a:cs typeface="Calibri"/>
                <a:sym typeface="Calibri"/>
              </a:rPr>
              <a:t>     www.missionbibleclass.org</a:t>
            </a:r>
            <a:endParaRPr b="0" i="0" sz="900" u="none" cap="none" strike="noStrike">
              <a:solidFill>
                <a:schemeClr val="lt2"/>
              </a:solidFill>
              <a:latin typeface="Calibri"/>
              <a:ea typeface="Calibri"/>
              <a:cs typeface="Calibri"/>
              <a:sym typeface="Calibri"/>
            </a:endParaRPr>
          </a:p>
        </p:txBody>
      </p:sp>
      <p:sp>
        <p:nvSpPr>
          <p:cNvPr id="210" name="Google Shape;210;p32"/>
          <p:cNvSpPr txBox="1"/>
          <p:nvPr>
            <p:ph idx="12" type="sldNum"/>
          </p:nvPr>
        </p:nvSpPr>
        <p:spPr>
          <a:xfrm>
            <a:off x="812264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solidFill>
                  <a:schemeClr val="lt2"/>
                </a:solidFill>
              </a:rPr>
              <a:t>‹#›</a:t>
            </a:fld>
            <a:endParaRPr sz="900">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10_Jesus_Storm_JPEG_1024.jpg" id="215" name="Google Shape;215;p3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6" name="Google Shape;216;p33"/>
          <p:cNvSpPr txBox="1"/>
          <p:nvPr>
            <p:ph idx="11" type="ftr"/>
          </p:nvPr>
        </p:nvSpPr>
        <p:spPr>
          <a:xfrm>
            <a:off x="3028950" y="6356350"/>
            <a:ext cx="53004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2"/>
                </a:solidFill>
              </a:rPr>
              <a:t>Jesus Calms the Storm</a:t>
            </a:r>
            <a:r>
              <a:rPr b="0" i="0" lang="en-US" sz="900" u="none" cap="none" strike="noStrike">
                <a:solidFill>
                  <a:schemeClr val="lt2"/>
                </a:solidFill>
                <a:latin typeface="Calibri"/>
                <a:ea typeface="Calibri"/>
                <a:cs typeface="Calibri"/>
                <a:sym typeface="Calibri"/>
              </a:rPr>
              <a:t>     www.missionbibleclass.org</a:t>
            </a:r>
            <a:endParaRPr b="0" i="0" sz="900" u="none" cap="none" strike="noStrike">
              <a:solidFill>
                <a:schemeClr val="lt2"/>
              </a:solidFill>
              <a:latin typeface="Calibri"/>
              <a:ea typeface="Calibri"/>
              <a:cs typeface="Calibri"/>
              <a:sym typeface="Calibri"/>
            </a:endParaRPr>
          </a:p>
        </p:txBody>
      </p:sp>
      <p:sp>
        <p:nvSpPr>
          <p:cNvPr id="217" name="Google Shape;217;p33"/>
          <p:cNvSpPr txBox="1"/>
          <p:nvPr>
            <p:ph idx="12" type="sldNum"/>
          </p:nvPr>
        </p:nvSpPr>
        <p:spPr>
          <a:xfrm>
            <a:off x="812264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Font typeface="Calibri"/>
              <a:buNone/>
            </a:pPr>
            <a:fld id="{00000000-1234-1234-1234-123412341234}" type="slidenum">
              <a:rPr lang="en-US" sz="900">
                <a:solidFill>
                  <a:schemeClr val="lt2"/>
                </a:solidFill>
              </a:rPr>
              <a:t>‹#›</a:t>
            </a:fld>
            <a:endParaRPr sz="900">
              <a:solidFill>
                <a:schemeClr val="l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