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1.Cover: Birth of John the Baptist   Luke 1:5-25, 36-37</a:t>
            </a:r>
            <a:endParaRPr sz="1100">
              <a:latin typeface="Calibri"/>
              <a:ea typeface="Calibri"/>
              <a:cs typeface="Calibri"/>
              <a:sym typeface="Calibri"/>
            </a:endParaRPr>
          </a:p>
        </p:txBody>
      </p:sp>
      <p:sp>
        <p:nvSpPr>
          <p:cNvPr id="140" name="Google Shape;14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1b63e34ba_0_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71b63e34ba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9ac512a17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3" name="Google Shape;213;gf9ac512a17_2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14" name="Google Shape;214;gf9ac512a17_2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2. Zechariah and his wife Elizabeth were two old people---like grandparents---except that Zechariah and Elizabeth were not grandparents. They weren’t even parents. They had no children, and that made them sad. But all their lives they had followed God’s commands, and that had made their lives happy.</a:t>
            </a:r>
            <a:endParaRPr sz="1100">
              <a:latin typeface="Calibri"/>
              <a:ea typeface="Calibri"/>
              <a:cs typeface="Calibri"/>
              <a:sym typeface="Calibri"/>
            </a:endParaRPr>
          </a:p>
        </p:txBody>
      </p:sp>
      <p:sp>
        <p:nvSpPr>
          <p:cNvPr id="147" name="Google Shape;14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Calibri"/>
                <a:ea typeface="Calibri"/>
                <a:cs typeface="Calibri"/>
                <a:sym typeface="Calibri"/>
              </a:rPr>
              <a:t>3. Zechariah was a priest who helped in God’s temple. One day a very special thing happened to him. He was chosen to be the one priest to go inside the temple and burn incense while the people stood outside and prayed. Zechariah must have felt especially happy as he entered the temple.</a:t>
            </a:r>
            <a:endParaRPr sz="1100">
              <a:latin typeface="Calibri"/>
              <a:ea typeface="Calibri"/>
              <a:cs typeface="Calibri"/>
              <a:sym typeface="Calibri"/>
            </a:endParaRPr>
          </a:p>
          <a:p>
            <a:pPr indent="0" lvl="0" marL="0" rtl="0" algn="l">
              <a:lnSpc>
                <a:spcPct val="115000"/>
              </a:lnSpc>
              <a:spcBef>
                <a:spcPts val="1200"/>
              </a:spcBef>
              <a:spcAft>
                <a:spcPts val="1200"/>
              </a:spcAft>
              <a:buNone/>
            </a:pPr>
            <a:r>
              <a:rPr lang="en-US" sz="1100">
                <a:latin typeface="Calibri"/>
                <a:ea typeface="Calibri"/>
                <a:cs typeface="Calibri"/>
                <a:sym typeface="Calibri"/>
              </a:rPr>
              <a:t>Suddenly an angel appeared in front of him! Zechariah was terrified. The angel comforted him, “don’t be afraid, Zechariah. God has heard your prayer. Your wife Elizabeth will have a son. You will name him John. He will help people follow God’s chosen leader.</a:t>
            </a:r>
            <a:endParaRPr sz="1100">
              <a:latin typeface="Calibri"/>
              <a:ea typeface="Calibri"/>
              <a:cs typeface="Calibri"/>
              <a:sym typeface="Calibri"/>
            </a:endParaRPr>
          </a:p>
        </p:txBody>
      </p:sp>
      <p:sp>
        <p:nvSpPr>
          <p:cNvPr id="154" name="Google Shape;15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US" sz="1100">
                <a:latin typeface="Calibri"/>
                <a:ea typeface="Calibri"/>
                <a:cs typeface="Calibri"/>
                <a:sym typeface="Calibri"/>
              </a:rPr>
              <a:t>4. That seems impossible doesn’t it? Can old people have babies? Only God could make that happen! Zechariah should have believed the angel and rejoiced. But he didn’t. “How can this happen?” he asked. “My wife and I are old.”</a:t>
            </a:r>
            <a:endParaRPr sz="1100">
              <a:latin typeface="Calibri"/>
              <a:ea typeface="Calibri"/>
              <a:cs typeface="Calibri"/>
              <a:sym typeface="Calibri"/>
            </a:endParaRPr>
          </a:p>
          <a:p>
            <a:pPr indent="0" lvl="0" marL="0" rtl="0" algn="l">
              <a:lnSpc>
                <a:spcPct val="115000"/>
              </a:lnSpc>
              <a:spcBef>
                <a:spcPts val="1200"/>
              </a:spcBef>
              <a:spcAft>
                <a:spcPts val="1200"/>
              </a:spcAft>
              <a:buNone/>
            </a:pPr>
            <a:r>
              <a:rPr lang="en-US" sz="1100">
                <a:latin typeface="Calibri"/>
                <a:ea typeface="Calibri"/>
                <a:cs typeface="Calibri"/>
                <a:sym typeface="Calibri"/>
              </a:rPr>
              <a:t> “I am the angel Gabriel. God sent me to deliver this good news to you. But now, since you did not believe my news, you will not be able to talk until my words come true.</a:t>
            </a:r>
            <a:endParaRPr sz="1100">
              <a:latin typeface="Calibri"/>
              <a:ea typeface="Calibri"/>
              <a:cs typeface="Calibri"/>
              <a:sym typeface="Calibri"/>
            </a:endParaRPr>
          </a:p>
        </p:txBody>
      </p:sp>
      <p:sp>
        <p:nvSpPr>
          <p:cNvPr id="161" name="Google Shape;161;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US" sz="1100">
                <a:latin typeface="Calibri"/>
                <a:ea typeface="Calibri"/>
                <a:cs typeface="Calibri"/>
                <a:sym typeface="Calibri"/>
              </a:rPr>
              <a:t>5. Outside the temple the crowd was getting impatient. They wondered why Zechariah was taking so long inside the temple. But when he did come out, he couldn’t tell them. The angel’s words had come true: Zechariah couldn’t talk.</a:t>
            </a:r>
            <a:endParaRPr sz="1100">
              <a:latin typeface="Calibri"/>
              <a:ea typeface="Calibri"/>
              <a:cs typeface="Calibri"/>
              <a:sym typeface="Calibri"/>
            </a:endParaRPr>
          </a:p>
        </p:txBody>
      </p:sp>
      <p:sp>
        <p:nvSpPr>
          <p:cNvPr id="168" name="Google Shape;168;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US" sz="1100">
                <a:latin typeface="Calibri"/>
                <a:ea typeface="Calibri"/>
                <a:cs typeface="Calibri"/>
                <a:sym typeface="Calibri"/>
              </a:rPr>
              <a:t>6. And more of the angel’s words came true. Zechariah and Elizabeth soon discovered that they were going to have a baby. The neighbours and relatives rejoiced along with the parents. And when the baby was born, it was a boy, just as the angel had said.</a:t>
            </a:r>
            <a:endParaRPr sz="1100">
              <a:latin typeface="Calibri"/>
              <a:ea typeface="Calibri"/>
              <a:cs typeface="Calibri"/>
              <a:sym typeface="Calibri"/>
            </a:endParaRPr>
          </a:p>
        </p:txBody>
      </p:sp>
      <p:sp>
        <p:nvSpPr>
          <p:cNvPr id="175" name="Google Shape;17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Calibri"/>
                <a:ea typeface="Calibri"/>
                <a:cs typeface="Calibri"/>
                <a:sym typeface="Calibri"/>
              </a:rPr>
              <a:t>7. When the baby was eight days old, many friends and relatives of Zechariah and Elizabeth came for a party to give the baby his name. As people gathered for the party, they talked about how the baby would be named Zechariah after his father. But Elizabeth heard them and said, “No, his name will be John!”</a:t>
            </a:r>
            <a:endParaRPr sz="1100">
              <a:latin typeface="Calibri"/>
              <a:ea typeface="Calibri"/>
              <a:cs typeface="Calibri"/>
              <a:sym typeface="Calibri"/>
            </a:endParaRPr>
          </a:p>
          <a:p>
            <a:pPr indent="0" lvl="0" marL="0" rtl="0" algn="l">
              <a:lnSpc>
                <a:spcPct val="115000"/>
              </a:lnSpc>
              <a:spcBef>
                <a:spcPts val="1200"/>
              </a:spcBef>
              <a:spcAft>
                <a:spcPts val="1200"/>
              </a:spcAft>
              <a:buNone/>
            </a:pPr>
            <a:r>
              <a:rPr lang="en-US" sz="1100">
                <a:latin typeface="Calibri"/>
                <a:ea typeface="Calibri"/>
                <a:cs typeface="Calibri"/>
                <a:sym typeface="Calibri"/>
              </a:rPr>
              <a:t>The guests were surprised. “But none of your relatives have that name.”</a:t>
            </a:r>
            <a:endParaRPr sz="1100">
              <a:latin typeface="Calibri"/>
              <a:ea typeface="Calibri"/>
              <a:cs typeface="Calibri"/>
              <a:sym typeface="Calibri"/>
            </a:endParaRPr>
          </a:p>
        </p:txBody>
      </p:sp>
      <p:sp>
        <p:nvSpPr>
          <p:cNvPr id="182" name="Google Shape;18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Calibri"/>
                <a:ea typeface="Calibri"/>
                <a:cs typeface="Calibri"/>
                <a:sym typeface="Calibri"/>
              </a:rPr>
              <a:t>8. They turned to Zechariah and gestured for him to show what he wanted the baby to be named---he still could not talk. He asked for a writing tablet and on it wrote, “His name is John.”</a:t>
            </a:r>
            <a:endParaRPr sz="1100">
              <a:latin typeface="Calibri"/>
              <a:ea typeface="Calibri"/>
              <a:cs typeface="Calibri"/>
              <a:sym typeface="Calibri"/>
            </a:endParaRPr>
          </a:p>
          <a:p>
            <a:pPr indent="0" lvl="0" marL="0" rtl="0" algn="l">
              <a:lnSpc>
                <a:spcPct val="115000"/>
              </a:lnSpc>
              <a:spcBef>
                <a:spcPts val="1200"/>
              </a:spcBef>
              <a:spcAft>
                <a:spcPts val="1200"/>
              </a:spcAft>
              <a:buNone/>
            </a:pPr>
            <a:r>
              <a:rPr lang="en-US" sz="1100">
                <a:latin typeface="Calibri"/>
                <a:ea typeface="Calibri"/>
                <a:cs typeface="Calibri"/>
                <a:sym typeface="Calibri"/>
              </a:rPr>
              <a:t>All of the sudden Zechariah realized that he could talk! He began praising God for the wonderful way He had kept His promises. He explained to the people that John indeed was a special baby, and God had a special plan for him: John would prepare people to follow Jesus (who would soon be born.) </a:t>
            </a:r>
            <a:endParaRPr sz="1100">
              <a:latin typeface="Calibri"/>
              <a:ea typeface="Calibri"/>
              <a:cs typeface="Calibri"/>
              <a:sym typeface="Calibri"/>
            </a:endParaRPr>
          </a:p>
        </p:txBody>
      </p:sp>
      <p:sp>
        <p:nvSpPr>
          <p:cNvPr id="189" name="Google Shape;189;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US" sz="1100">
                <a:latin typeface="Calibri"/>
                <a:ea typeface="Calibri"/>
                <a:cs typeface="Calibri"/>
                <a:sym typeface="Calibri"/>
              </a:rPr>
              <a:t>9. Zechariah and Elizabeth were excited to have a son after all these years. But they were even happier that God had chosen them as the parents of a boy who would grow up and help others follow God’s own Son.</a:t>
            </a:r>
            <a:endParaRPr sz="1100">
              <a:latin typeface="Calibri"/>
              <a:ea typeface="Calibri"/>
              <a:cs typeface="Calibri"/>
              <a:sym typeface="Calibri"/>
            </a:endParaRPr>
          </a:p>
        </p:txBody>
      </p:sp>
      <p:sp>
        <p:nvSpPr>
          <p:cNvPr id="196" name="Google Shape;196;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6"/>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6"/>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0" name="Google Shape;100;p1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3" name="Shape 103"/>
        <p:cNvGrpSpPr/>
        <p:nvPr/>
      </p:nvGrpSpPr>
      <p:grpSpPr>
        <a:xfrm>
          <a:off x="0" y="0"/>
          <a:ext cx="0" cy="0"/>
          <a:chOff x="0" y="0"/>
          <a:chExt cx="0" cy="0"/>
        </a:xfrm>
      </p:grpSpPr>
      <p:sp>
        <p:nvSpPr>
          <p:cNvPr id="104" name="Google Shape;104;p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7"/>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18"/>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8"/>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8"/>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8"/>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18"/>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9"/>
          <p:cNvSpPr/>
          <p:nvPr>
            <p:ph idx="2" type="pic"/>
          </p:nvPr>
        </p:nvSpPr>
        <p:spPr>
          <a:xfrm>
            <a:off x="3887391" y="987426"/>
            <a:ext cx="4629300" cy="4873500"/>
          </a:xfrm>
          <a:prstGeom prst="rect">
            <a:avLst/>
          </a:prstGeom>
          <a:noFill/>
          <a:ln>
            <a:noFill/>
          </a:ln>
        </p:spPr>
      </p:sp>
      <p:sp>
        <p:nvSpPr>
          <p:cNvPr id="122" name="Google Shape;122;p19"/>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3" name="Google Shape;123;p1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2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0"/>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21"/>
          <p:cNvSpPr txBox="1"/>
          <p:nvPr>
            <p:ph type="title"/>
          </p:nvPr>
        </p:nvSpPr>
        <p:spPr>
          <a:xfrm rot="5400000">
            <a:off x="4623599" y="2285275"/>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1"/>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www.missionbibleclas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missionbibleclas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hyperlink" Target="http://www.missionbibleclass.org/" TargetMode="External"/><Relationship Id="rId11"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www.missionbibleclas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www.missionbibleclas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www.missionbibleclas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www.missionbibleclas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www.missionbibleclas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hyperlink" Target="http://www.missionbibleclas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www.missionbibleclas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www.missionbibleclas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2"/>
          <p:cNvPicPr preferRelativeResize="0"/>
          <p:nvPr/>
        </p:nvPicPr>
        <p:blipFill>
          <a:blip r:embed="rId3">
            <a:alphaModFix/>
          </a:blip>
          <a:stretch>
            <a:fillRect/>
          </a:stretch>
        </p:blipFill>
        <p:spPr>
          <a:xfrm>
            <a:off x="-183700" y="-99675"/>
            <a:ext cx="9327701" cy="6995776"/>
          </a:xfrm>
          <a:prstGeom prst="rect">
            <a:avLst/>
          </a:prstGeom>
          <a:noFill/>
          <a:ln>
            <a:noFill/>
          </a:ln>
        </p:spPr>
      </p:pic>
      <p:sp>
        <p:nvSpPr>
          <p:cNvPr id="143" name="Google Shape;143;p22"/>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44" name="Google Shape;144;p22"/>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630238" y="314700"/>
            <a:ext cx="3952800" cy="624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b="1" i="0" lang="en-US" sz="2000" u="none" cap="none" strike="noStrike">
                <a:solidFill>
                  <a:schemeClr val="dk1"/>
                </a:solidFill>
                <a:latin typeface="Calibri"/>
                <a:ea typeface="Calibri"/>
                <a:cs typeface="Calibri"/>
                <a:sym typeface="Calibri"/>
              </a:rPr>
              <a:t>Teacher Notes Page</a:t>
            </a:r>
            <a:endParaRPr b="1" i="0" sz="2000" u="none" cap="none" strike="noStrike">
              <a:solidFill>
                <a:schemeClr val="dk1"/>
              </a:solidFill>
              <a:latin typeface="Calibri"/>
              <a:ea typeface="Calibri"/>
              <a:cs typeface="Calibri"/>
              <a:sym typeface="Calibri"/>
            </a:endParaRPr>
          </a:p>
        </p:txBody>
      </p:sp>
      <p:sp>
        <p:nvSpPr>
          <p:cNvPr id="206" name="Google Shape;206;p31"/>
          <p:cNvSpPr txBox="1"/>
          <p:nvPr>
            <p:ph idx="2" type="body"/>
          </p:nvPr>
        </p:nvSpPr>
        <p:spPr>
          <a:xfrm>
            <a:off x="630238" y="988685"/>
            <a:ext cx="4001100" cy="553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100"/>
              <a:t>1.Cover: Birth of John the Baptist  Luke 1:5-25, 36-37</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US" sz="1100"/>
              <a:t>2. Zechariah and his wife Elizabeth were two old people---like grandparents---except that Zechariah and Elizabeth were not grandparents. They weren’t even parents. They had no children, and that made them sad. But all their lives they had followed God’s commands, and that had made their lives happy.</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US" sz="1100"/>
              <a:t>3. Zechariah was a priest who helped in God’s temple. One day a very special thing happened to him. He was chosen to be the one priest to go inside the temple and burn incense while the people stood outside and prayed. Zechariah must have felt especially happy as he entered the temple.</a:t>
            </a:r>
            <a:br>
              <a:rPr lang="en-US" sz="1100"/>
            </a:br>
            <a:br>
              <a:rPr lang="en-US" sz="1100"/>
            </a:br>
            <a:r>
              <a:rPr lang="en-US" sz="1100"/>
              <a:t>Suddenly an angel appeared in front of him! Zechariah was terrified. The angel comforted him, “don’t be afraid, Zechariah. God has heard your prayer. Your wife Elizabeth will have a son. You will name him John. He will help people follow God’s chosen leader.</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US" sz="1100"/>
              <a:t>4. That seems impossible doesn’t it? Can old people have babies? Only God could make that happen! Zechariah should have believed the angel and rejoiced. But he didn’t. “How can this happen?” he asked. “My wife and I are old.”</a:t>
            </a:r>
            <a:br>
              <a:rPr lang="en-US" sz="1100"/>
            </a:br>
            <a:r>
              <a:rPr lang="en-US" sz="1100"/>
              <a:t> “I am the angel Gabriel. God sent me to deliver this good news to you. But now, since you did not believe my news, you will not be able to talk until my words come true.</a:t>
            </a:r>
            <a:endParaRPr sz="1100"/>
          </a:p>
          <a:p>
            <a:pPr indent="0" lvl="0" marL="0" rtl="0" algn="l">
              <a:lnSpc>
                <a:spcPct val="100000"/>
              </a:lnSpc>
              <a:spcBef>
                <a:spcPts val="0"/>
              </a:spcBef>
              <a:spcAft>
                <a:spcPts val="0"/>
              </a:spcAft>
              <a:buClr>
                <a:schemeClr val="dk1"/>
              </a:buClr>
              <a:buSzPts val="1100"/>
              <a:buFont typeface="Arial"/>
              <a:buNone/>
            </a:pPr>
            <a:r>
              <a:t/>
            </a:r>
            <a:endParaRPr sz="1100"/>
          </a:p>
        </p:txBody>
      </p:sp>
      <p:sp>
        <p:nvSpPr>
          <p:cNvPr id="207" name="Google Shape;207;p31"/>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08" name="Google Shape;208;p31"/>
          <p:cNvSpPr/>
          <p:nvPr/>
        </p:nvSpPr>
        <p:spPr>
          <a:xfrm>
            <a:off x="4738688" y="727075"/>
            <a:ext cx="3879900" cy="567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5. Outside the temple the crowd was getting impatient. They wondered why Zechariah was taking so long inside the temple. But when he did come out, he couldn’t tell them. The angel’s words had come true: Zechariah couldn’t talk.</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6. And more of the angel’s words came true. Zechariah and Elizabeth soon discovered that they were going to have a baby. The neighbours and relatives rejoiced along with the parents. And when the baby was born, it was a boy, just as the angel had said.</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7. When the baby was eight days old, many friends and relatives of Zechariah and Elizabeth came for a party to give the baby his name. As people gathered for the party, they talked about how the baby would be named Zechariah after his father. But Elizabeth heard them and said, “No, his name will be John!”</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The guests were surprised. “But none of your relatives have that name.”</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8. They turned to Zechariah and gestured for him to show what he wanted the baby to be named---he still could not talk. He asked for a writing tablet and on it wrote, “His name is John.”</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All of the sudden Zechariah realized that he could talk! He began praising God for the wonderful way He had kept His promises. He explained to the people that John indeed was a special baby, and God had a special plan for him: John would prepare people to follow Jesus (who would soon be born.)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US" sz="1100">
                <a:solidFill>
                  <a:schemeClr val="dk1"/>
                </a:solidFill>
                <a:latin typeface="Calibri"/>
                <a:ea typeface="Calibri"/>
                <a:cs typeface="Calibri"/>
                <a:sym typeface="Calibri"/>
              </a:rPr>
              <a:t>9. Zechariah and Elizabeth were excited to have a son after all these years. But they were even happier that God had chosen them as the parents of a boy who would grow up and help others follow God’s own Son.</a:t>
            </a:r>
            <a:endParaRPr sz="1100">
              <a:solidFill>
                <a:schemeClr val="dk1"/>
              </a:solidFill>
              <a:latin typeface="Calibri"/>
              <a:ea typeface="Calibri"/>
              <a:cs typeface="Calibri"/>
              <a:sym typeface="Calibri"/>
            </a:endParaRPr>
          </a:p>
        </p:txBody>
      </p:sp>
      <p:sp>
        <p:nvSpPr>
          <p:cNvPr id="209" name="Google Shape;209;p31"/>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3">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210" name="Google Shape;210;p31"/>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17" name="Google Shape;217;p32"/>
          <p:cNvGrpSpPr/>
          <p:nvPr/>
        </p:nvGrpSpPr>
        <p:grpSpPr>
          <a:xfrm>
            <a:off x="708545" y="5045749"/>
            <a:ext cx="7909980" cy="1589575"/>
            <a:chOff x="708545" y="5045749"/>
            <a:chExt cx="7909980" cy="1589575"/>
          </a:xfrm>
        </p:grpSpPr>
        <p:pic>
          <p:nvPicPr>
            <p:cNvPr descr="MBC - 400x400 a little background.png" id="218" name="Google Shape;218;p32"/>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19" name="Google Shape;219;p32"/>
            <p:cNvSpPr txBox="1"/>
            <p:nvPr/>
          </p:nvSpPr>
          <p:spPr>
            <a:xfrm>
              <a:off x="2298125" y="5303520"/>
              <a:ext cx="63204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www.missionbibleclass.org</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20" name="Google Shape;220;p32"/>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5"/>
              </a:rPr>
              <a:t>www.missionbibleclass.org</a:t>
            </a:r>
            <a:r>
              <a:rPr lang="en-US" sz="1600"/>
              <a:t> using: </a:t>
            </a:r>
            <a:endParaRPr sz="1600"/>
          </a:p>
          <a:p>
            <a:pPr indent="-317500" lvl="0" marL="457200" rtl="0" algn="l">
              <a:lnSpc>
                <a:spcPct val="90000"/>
              </a:lnSpc>
              <a:spcBef>
                <a:spcPts val="0"/>
              </a:spcBef>
              <a:spcAft>
                <a:spcPts val="0"/>
              </a:spcAft>
              <a:buSzPts val="1400"/>
              <a:buChar char="●"/>
            </a:pPr>
            <a:r>
              <a:rPr lang="en-US" sz="1600"/>
              <a:t>Text and slideshow compilation by Mary Nelson</a:t>
            </a:r>
            <a:endParaRPr sz="1600"/>
          </a:p>
          <a:p>
            <a:pPr indent="-317500" lvl="0" marL="457200" rtl="0" algn="l">
              <a:lnSpc>
                <a:spcPct val="90000"/>
              </a:lnSpc>
              <a:spcBef>
                <a:spcPts val="0"/>
              </a:spcBef>
              <a:spcAft>
                <a:spcPts val="0"/>
              </a:spcAft>
              <a:buSzPts val="1400"/>
              <a:buChar char="●"/>
            </a:pPr>
            <a:r>
              <a:rPr lang="en-US" sz="1600"/>
              <a:t>Illustrations by Sweet Publishing </a:t>
            </a:r>
            <a:r>
              <a:rPr lang="en-US" sz="1600" u="sng">
                <a:solidFill>
                  <a:schemeClr val="hlink"/>
                </a:solidFill>
                <a:hlinkClick r:id="rId6"/>
              </a:rPr>
              <a:t>http://sweetpublishing.com/</a:t>
            </a:r>
            <a:r>
              <a:rPr lang="en-US" sz="1600"/>
              <a:t> </a:t>
            </a:r>
            <a:br>
              <a:rPr lang="en-US" sz="1600"/>
            </a:br>
            <a:r>
              <a:rPr lang="en-US" sz="1600"/>
              <a:t>As accessed through  </a:t>
            </a:r>
            <a:r>
              <a:rPr lang="en-US" sz="1600" u="sng">
                <a:solidFill>
                  <a:schemeClr val="hlink"/>
                </a:solidFill>
                <a:hlinkClick r:id="rId7"/>
              </a:rPr>
              <a:t>www.freebibleimages.org</a:t>
            </a:r>
            <a:r>
              <a:rPr lang="en-US" sz="1600"/>
              <a:t> </a:t>
            </a:r>
            <a:br>
              <a:rPr lang="en-US" sz="1600"/>
            </a:br>
            <a:r>
              <a:rPr lang="en-US" sz="1600"/>
              <a:t>Notice of Alteration: Text added to cover slide.</a:t>
            </a:r>
            <a:endParaRPr sz="1600"/>
          </a:p>
        </p:txBody>
      </p:sp>
      <p:pic>
        <p:nvPicPr>
          <p:cNvPr id="221" name="Google Shape;221;p32"/>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22" name="Google Shape;222;p32"/>
          <p:cNvSpPr txBox="1"/>
          <p:nvPr/>
        </p:nvSpPr>
        <p:spPr>
          <a:xfrm>
            <a:off x="628650" y="1887854"/>
            <a:ext cx="7755600" cy="129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Attribution-ShareAlike 3.0 Unported (CC BY-SA 3.0) </a:t>
            </a:r>
            <a:r>
              <a:rPr b="0" i="0" lang="en-US" sz="1600" u="sng" cap="none" strike="noStrike">
                <a:solidFill>
                  <a:schemeClr val="hlink"/>
                </a:solidFill>
                <a:latin typeface="Calibri"/>
                <a:ea typeface="Calibri"/>
                <a:cs typeface="Calibri"/>
                <a:sym typeface="Calibri"/>
                <a:hlinkClick r:id="rId9"/>
              </a:rPr>
              <a:t>https://creativecommons.org/licenses/by-sa/3.0/</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23" name="Google Shape;223;p32"/>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11">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224" name="Google Shape;224;p32"/>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01_Zechariah_Elizabeth_1024.jpg" id="149" name="Google Shape;149;p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0" name="Google Shape;150;p23"/>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51" name="Google Shape;151;p23"/>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02_Zechariah_Elizabeth_1024.jpg" id="156" name="Google Shape;156;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7" name="Google Shape;157;p24"/>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58" name="Google Shape;158;p24"/>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04_Zechariah_Elizabeth_1024.jpg" id="163" name="Google Shape;163;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4" name="Google Shape;164;p25"/>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65" name="Google Shape;165;p25"/>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06_Zechariah_Elizabeth_1024.jpg" id="170" name="Google Shape;170;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1" name="Google Shape;171;p26"/>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72" name="Google Shape;172;p26"/>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07_Zechariah_Elizabeth_1024.jpg" id="177" name="Google Shape;177;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8" name="Google Shape;178;p27"/>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79" name="Google Shape;179;p27"/>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08_Zechariah_Elizabeth_1024.jpg" id="184" name="Google Shape;184;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5" name="Google Shape;185;p28"/>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86" name="Google Shape;186;p28"/>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09_Zechariah_Elizabeth_1024.jpg" id="191" name="Google Shape;191;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2" name="Google Shape;192;p29"/>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193" name="Google Shape;193;p29"/>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10_Zechariah_Elizabeth_1024.jpg" id="198" name="Google Shape;198;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9" name="Google Shape;199;p30"/>
          <p:cNvSpPr txBox="1"/>
          <p:nvPr>
            <p:ph idx="11" type="ftr"/>
          </p:nvPr>
        </p:nvSpPr>
        <p:spPr>
          <a:xfrm>
            <a:off x="1874851" y="6356350"/>
            <a:ext cx="64599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US"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US" sz="1000" cap="none" strike="noStrike">
                <a:solidFill>
                  <a:srgbClr val="000000"/>
                </a:solidFill>
                <a:latin typeface="Calibri"/>
                <a:ea typeface="Calibri"/>
                <a:cs typeface="Calibri"/>
                <a:sym typeface="Calibri"/>
              </a:rPr>
              <a:t>      Birth of John the Baptist</a:t>
            </a:r>
            <a:endParaRPr sz="1000">
              <a:solidFill>
                <a:srgbClr val="000000"/>
              </a:solidFill>
            </a:endParaRPr>
          </a:p>
        </p:txBody>
      </p:sp>
      <p:sp>
        <p:nvSpPr>
          <p:cNvPr id="200" name="Google Shape;200;p30"/>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1000">
                <a:solidFill>
                  <a:srgbClr val="000000"/>
                </a:solidFill>
              </a:rPr>
              <a:t>‹#›</a:t>
            </a:fld>
            <a:endParaRPr sz="10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